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6" r:id="rId1"/>
  </p:sldMasterIdLst>
  <p:notesMasterIdLst>
    <p:notesMasterId r:id="rId22"/>
  </p:notesMasterIdLst>
  <p:sldIdLst>
    <p:sldId id="256" r:id="rId2"/>
    <p:sldId id="259" r:id="rId3"/>
    <p:sldId id="260" r:id="rId4"/>
    <p:sldId id="261" r:id="rId5"/>
    <p:sldId id="262" r:id="rId6"/>
    <p:sldId id="263" r:id="rId7"/>
    <p:sldId id="291" r:id="rId8"/>
    <p:sldId id="264" r:id="rId9"/>
    <p:sldId id="265" r:id="rId10"/>
    <p:sldId id="266" r:id="rId11"/>
    <p:sldId id="267" r:id="rId12"/>
    <p:sldId id="269" r:id="rId13"/>
    <p:sldId id="274" r:id="rId14"/>
    <p:sldId id="273" r:id="rId15"/>
    <p:sldId id="268" r:id="rId16"/>
    <p:sldId id="276" r:id="rId17"/>
    <p:sldId id="281" r:id="rId18"/>
    <p:sldId id="282" r:id="rId19"/>
    <p:sldId id="290" r:id="rId20"/>
    <p:sldId id="289" r:id="rId21"/>
  </p:sldIdLst>
  <p:sldSz cx="9144000" cy="5143500" type="screen16x9"/>
  <p:notesSz cx="6858000" cy="9144000"/>
  <p:embeddedFontLst>
    <p:embeddedFont>
      <p:font typeface="Barlow" panose="020B0604020202020204" charset="0"/>
      <p:regular r:id="rId23"/>
      <p:bold r:id="rId24"/>
      <p:italic r:id="rId25"/>
      <p:boldItalic r:id="rId26"/>
    </p:embeddedFont>
    <p:embeddedFont>
      <p:font typeface="Barlow Condensed ExtraBold" panose="020B0604020202020204" charset="0"/>
      <p:bold r:id="rId27"/>
      <p:boldItalic r:id="rId28"/>
    </p:embeddedFont>
    <p:embeddedFont>
      <p:font typeface="Barlow Medium" panose="020B0604020202020204" charset="0"/>
      <p:regular r:id="rId29"/>
      <p:bold r:id="rId30"/>
      <p:italic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64F586F-0143-44E1-B3F5-328C38039543}">
  <a:tblStyle styleId="{C64F586F-0143-44E1-B3F5-328C3803954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E6996FF-0A22-4BF8-B5AC-CE488AA23C18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0" d="100"/>
          <a:sy n="140" d="100"/>
        </p:scale>
        <p:origin x="144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userId="ca0a54ea2605366a" providerId="LiveId" clId="{13412FB5-F0C5-49FD-9C66-B02B2DE3E020}"/>
    <pc:docChg chg="undo custSel addSld delSld modSld sldOrd delMainMaster">
      <pc:chgData name="" userId="ca0a54ea2605366a" providerId="LiveId" clId="{13412FB5-F0C5-49FD-9C66-B02B2DE3E020}" dt="2022-04-09T15:40:28.250" v="2643" actId="20577"/>
      <pc:docMkLst>
        <pc:docMk/>
      </pc:docMkLst>
      <pc:sldChg chg="modSp">
        <pc:chgData name="" userId="ca0a54ea2605366a" providerId="LiveId" clId="{13412FB5-F0C5-49FD-9C66-B02B2DE3E020}" dt="2022-04-01T01:03:43.138" v="1550" actId="14100"/>
        <pc:sldMkLst>
          <pc:docMk/>
          <pc:sldMk cId="0" sldId="259"/>
        </pc:sldMkLst>
        <pc:spChg chg="mod">
          <ac:chgData name="" userId="ca0a54ea2605366a" providerId="LiveId" clId="{13412FB5-F0C5-49FD-9C66-B02B2DE3E020}" dt="2022-04-01T01:00:39.248" v="1290" actId="20577"/>
          <ac:spMkLst>
            <pc:docMk/>
            <pc:sldMk cId="0" sldId="259"/>
            <ac:spMk id="256" creationId="{00000000-0000-0000-0000-000000000000}"/>
          </ac:spMkLst>
        </pc:spChg>
        <pc:spChg chg="mod">
          <ac:chgData name="" userId="ca0a54ea2605366a" providerId="LiveId" clId="{13412FB5-F0C5-49FD-9C66-B02B2DE3E020}" dt="2022-04-01T00:59:58.200" v="1182" actId="14100"/>
          <ac:spMkLst>
            <pc:docMk/>
            <pc:sldMk cId="0" sldId="259"/>
            <ac:spMk id="257" creationId="{00000000-0000-0000-0000-000000000000}"/>
          </ac:spMkLst>
        </pc:spChg>
        <pc:spChg chg="mod">
          <ac:chgData name="" userId="ca0a54ea2605366a" providerId="LiveId" clId="{13412FB5-F0C5-49FD-9C66-B02B2DE3E020}" dt="2022-04-01T01:01:17.938" v="1338" actId="20577"/>
          <ac:spMkLst>
            <pc:docMk/>
            <pc:sldMk cId="0" sldId="259"/>
            <ac:spMk id="259" creationId="{00000000-0000-0000-0000-000000000000}"/>
          </ac:spMkLst>
        </pc:spChg>
        <pc:spChg chg="mod">
          <ac:chgData name="" userId="ca0a54ea2605366a" providerId="LiveId" clId="{13412FB5-F0C5-49FD-9C66-B02B2DE3E020}" dt="2022-04-01T01:00:47.931" v="1302" actId="14100"/>
          <ac:spMkLst>
            <pc:docMk/>
            <pc:sldMk cId="0" sldId="259"/>
            <ac:spMk id="260" creationId="{00000000-0000-0000-0000-000000000000}"/>
          </ac:spMkLst>
        </pc:spChg>
        <pc:spChg chg="mod">
          <ac:chgData name="" userId="ca0a54ea2605366a" providerId="LiveId" clId="{13412FB5-F0C5-49FD-9C66-B02B2DE3E020}" dt="2022-04-01T01:02:29.262" v="1483" actId="20577"/>
          <ac:spMkLst>
            <pc:docMk/>
            <pc:sldMk cId="0" sldId="259"/>
            <ac:spMk id="262" creationId="{00000000-0000-0000-0000-000000000000}"/>
          </ac:spMkLst>
        </pc:spChg>
        <pc:spChg chg="mod">
          <ac:chgData name="" userId="ca0a54ea2605366a" providerId="LiveId" clId="{13412FB5-F0C5-49FD-9C66-B02B2DE3E020}" dt="2022-04-01T01:01:36.875" v="1360" actId="1076"/>
          <ac:spMkLst>
            <pc:docMk/>
            <pc:sldMk cId="0" sldId="259"/>
            <ac:spMk id="263" creationId="{00000000-0000-0000-0000-000000000000}"/>
          </ac:spMkLst>
        </pc:spChg>
        <pc:spChg chg="mod">
          <ac:chgData name="" userId="ca0a54ea2605366a" providerId="LiveId" clId="{13412FB5-F0C5-49FD-9C66-B02B2DE3E020}" dt="2022-04-01T01:03:43.138" v="1550" actId="14100"/>
          <ac:spMkLst>
            <pc:docMk/>
            <pc:sldMk cId="0" sldId="259"/>
            <ac:spMk id="265" creationId="{00000000-0000-0000-0000-000000000000}"/>
          </ac:spMkLst>
        </pc:spChg>
        <pc:spChg chg="mod">
          <ac:chgData name="" userId="ca0a54ea2605366a" providerId="LiveId" clId="{13412FB5-F0C5-49FD-9C66-B02B2DE3E020}" dt="2022-04-01T01:01:51.892" v="1374" actId="14100"/>
          <ac:spMkLst>
            <pc:docMk/>
            <pc:sldMk cId="0" sldId="259"/>
            <ac:spMk id="266" creationId="{00000000-0000-0000-0000-000000000000}"/>
          </ac:spMkLst>
        </pc:spChg>
      </pc:sldChg>
      <pc:sldChg chg="modSp">
        <pc:chgData name="" userId="ca0a54ea2605366a" providerId="LiveId" clId="{13412FB5-F0C5-49FD-9C66-B02B2DE3E020}" dt="2022-03-31T14:28:45.647" v="16" actId="20577"/>
        <pc:sldMkLst>
          <pc:docMk/>
          <pc:sldMk cId="0" sldId="260"/>
        </pc:sldMkLst>
        <pc:spChg chg="mod">
          <ac:chgData name="" userId="ca0a54ea2605366a" providerId="LiveId" clId="{13412FB5-F0C5-49FD-9C66-B02B2DE3E020}" dt="2022-03-31T14:28:29.272" v="2" actId="20577"/>
          <ac:spMkLst>
            <pc:docMk/>
            <pc:sldMk cId="0" sldId="260"/>
            <ac:spMk id="273" creationId="{00000000-0000-0000-0000-000000000000}"/>
          </ac:spMkLst>
        </pc:spChg>
        <pc:spChg chg="mod">
          <ac:chgData name="" userId="ca0a54ea2605366a" providerId="LiveId" clId="{13412FB5-F0C5-49FD-9C66-B02B2DE3E020}" dt="2022-03-31T14:28:45.647" v="16" actId="20577"/>
          <ac:spMkLst>
            <pc:docMk/>
            <pc:sldMk cId="0" sldId="260"/>
            <ac:spMk id="274" creationId="{00000000-0000-0000-0000-000000000000}"/>
          </ac:spMkLst>
        </pc:spChg>
      </pc:sldChg>
      <pc:sldChg chg="addSp delSp modSp">
        <pc:chgData name="" userId="ca0a54ea2605366a" providerId="LiveId" clId="{13412FB5-F0C5-49FD-9C66-B02B2DE3E020}" dt="2022-03-31T14:30:28.019" v="36" actId="478"/>
        <pc:sldMkLst>
          <pc:docMk/>
          <pc:sldMk cId="0" sldId="261"/>
        </pc:sldMkLst>
        <pc:spChg chg="add del mod">
          <ac:chgData name="" userId="ca0a54ea2605366a" providerId="LiveId" clId="{13412FB5-F0C5-49FD-9C66-B02B2DE3E020}" dt="2022-03-31T14:30:28.019" v="36" actId="478"/>
          <ac:spMkLst>
            <pc:docMk/>
            <pc:sldMk cId="0" sldId="261"/>
            <ac:spMk id="3" creationId="{B0EBBEB5-68FB-434A-B0DD-D2B9EAEF4DA0}"/>
          </ac:spMkLst>
        </pc:spChg>
        <pc:spChg chg="mod">
          <ac:chgData name="" userId="ca0a54ea2605366a" providerId="LiveId" clId="{13412FB5-F0C5-49FD-9C66-B02B2DE3E020}" dt="2022-03-31T14:30:13.412" v="34" actId="404"/>
          <ac:spMkLst>
            <pc:docMk/>
            <pc:sldMk cId="0" sldId="261"/>
            <ac:spMk id="279" creationId="{00000000-0000-0000-0000-000000000000}"/>
          </ac:spMkLst>
        </pc:spChg>
        <pc:spChg chg="del">
          <ac:chgData name="" userId="ca0a54ea2605366a" providerId="LiveId" clId="{13412FB5-F0C5-49FD-9C66-B02B2DE3E020}" dt="2022-03-31T14:30:24.177" v="35" actId="478"/>
          <ac:spMkLst>
            <pc:docMk/>
            <pc:sldMk cId="0" sldId="261"/>
            <ac:spMk id="280" creationId="{00000000-0000-0000-0000-000000000000}"/>
          </ac:spMkLst>
        </pc:spChg>
      </pc:sldChg>
      <pc:sldChg chg="modSp">
        <pc:chgData name="" userId="ca0a54ea2605366a" providerId="LiveId" clId="{13412FB5-F0C5-49FD-9C66-B02B2DE3E020}" dt="2022-03-31T14:31:17.959" v="53" actId="122"/>
        <pc:sldMkLst>
          <pc:docMk/>
          <pc:sldMk cId="0" sldId="262"/>
        </pc:sldMkLst>
        <pc:spChg chg="mod">
          <ac:chgData name="" userId="ca0a54ea2605366a" providerId="LiveId" clId="{13412FB5-F0C5-49FD-9C66-B02B2DE3E020}" dt="2022-03-31T14:31:17.959" v="53" actId="122"/>
          <ac:spMkLst>
            <pc:docMk/>
            <pc:sldMk cId="0" sldId="262"/>
            <ac:spMk id="289" creationId="{00000000-0000-0000-0000-000000000000}"/>
          </ac:spMkLst>
        </pc:spChg>
      </pc:sldChg>
      <pc:sldChg chg="addSp delSp modSp">
        <pc:chgData name="" userId="ca0a54ea2605366a" providerId="LiveId" clId="{13412FB5-F0C5-49FD-9C66-B02B2DE3E020}" dt="2022-03-31T20:10:24.307" v="479" actId="1076"/>
        <pc:sldMkLst>
          <pc:docMk/>
          <pc:sldMk cId="0" sldId="263"/>
        </pc:sldMkLst>
        <pc:spChg chg="add del mod">
          <ac:chgData name="" userId="ca0a54ea2605366a" providerId="LiveId" clId="{13412FB5-F0C5-49FD-9C66-B02B2DE3E020}" dt="2022-03-31T18:33:41.152" v="55" actId="478"/>
          <ac:spMkLst>
            <pc:docMk/>
            <pc:sldMk cId="0" sldId="263"/>
            <ac:spMk id="3" creationId="{24FFE968-6A8C-470D-B20B-0B9E072F0545}"/>
          </ac:spMkLst>
        </pc:spChg>
        <pc:spChg chg="add del mod">
          <ac:chgData name="" userId="ca0a54ea2605366a" providerId="LiveId" clId="{13412FB5-F0C5-49FD-9C66-B02B2DE3E020}" dt="2022-03-31T18:33:45.043" v="58" actId="478"/>
          <ac:spMkLst>
            <pc:docMk/>
            <pc:sldMk cId="0" sldId="263"/>
            <ac:spMk id="5" creationId="{E46D8908-A7C6-4FEF-8E6D-64617031E3E6}"/>
          </ac:spMkLst>
        </pc:spChg>
        <pc:spChg chg="add del mod">
          <ac:chgData name="" userId="ca0a54ea2605366a" providerId="LiveId" clId="{13412FB5-F0C5-49FD-9C66-B02B2DE3E020}" dt="2022-03-31T18:33:48.970" v="61" actId="478"/>
          <ac:spMkLst>
            <pc:docMk/>
            <pc:sldMk cId="0" sldId="263"/>
            <ac:spMk id="7" creationId="{22F5C8A3-EABE-434F-A502-39F0413863B8}"/>
          </ac:spMkLst>
        </pc:spChg>
        <pc:spChg chg="add del mod">
          <ac:chgData name="" userId="ca0a54ea2605366a" providerId="LiveId" clId="{13412FB5-F0C5-49FD-9C66-B02B2DE3E020}" dt="2022-03-31T18:33:51.988" v="63" actId="478"/>
          <ac:spMkLst>
            <pc:docMk/>
            <pc:sldMk cId="0" sldId="263"/>
            <ac:spMk id="9" creationId="{394F5180-ECE6-4DF5-90FD-15B45D1EC728}"/>
          </ac:spMkLst>
        </pc:spChg>
        <pc:spChg chg="add mod">
          <ac:chgData name="" userId="ca0a54ea2605366a" providerId="LiveId" clId="{13412FB5-F0C5-49FD-9C66-B02B2DE3E020}" dt="2022-03-31T20:10:23.365" v="478" actId="1076"/>
          <ac:spMkLst>
            <pc:docMk/>
            <pc:sldMk cId="0" sldId="263"/>
            <ac:spMk id="19" creationId="{B2F68FAA-533D-4DB0-9FFD-503F481D7CBC}"/>
          </ac:spMkLst>
        </pc:spChg>
        <pc:spChg chg="add mod">
          <ac:chgData name="" userId="ca0a54ea2605366a" providerId="LiveId" clId="{13412FB5-F0C5-49FD-9C66-B02B2DE3E020}" dt="2022-03-31T20:10:24.307" v="479" actId="1076"/>
          <ac:spMkLst>
            <pc:docMk/>
            <pc:sldMk cId="0" sldId="263"/>
            <ac:spMk id="20" creationId="{2555F4F7-9396-4B75-9485-F2430D0EE4FA}"/>
          </ac:spMkLst>
        </pc:spChg>
        <pc:spChg chg="del">
          <ac:chgData name="" userId="ca0a54ea2605366a" providerId="LiveId" clId="{13412FB5-F0C5-49FD-9C66-B02B2DE3E020}" dt="2022-03-31T18:33:42.256" v="56" actId="478"/>
          <ac:spMkLst>
            <pc:docMk/>
            <pc:sldMk cId="0" sldId="263"/>
            <ac:spMk id="294" creationId="{00000000-0000-0000-0000-000000000000}"/>
          </ac:spMkLst>
        </pc:spChg>
        <pc:spChg chg="del">
          <ac:chgData name="" userId="ca0a54ea2605366a" providerId="LiveId" clId="{13412FB5-F0C5-49FD-9C66-B02B2DE3E020}" dt="2022-03-31T18:33:45.900" v="59" actId="478"/>
          <ac:spMkLst>
            <pc:docMk/>
            <pc:sldMk cId="0" sldId="263"/>
            <ac:spMk id="295" creationId="{00000000-0000-0000-0000-000000000000}"/>
          </ac:spMkLst>
        </pc:spChg>
        <pc:spChg chg="mod">
          <ac:chgData name="" userId="ca0a54ea2605366a" providerId="LiveId" clId="{13412FB5-F0C5-49FD-9C66-B02B2DE3E020}" dt="2022-03-31T19:25:49.191" v="337" actId="1076"/>
          <ac:spMkLst>
            <pc:docMk/>
            <pc:sldMk cId="0" sldId="263"/>
            <ac:spMk id="296" creationId="{00000000-0000-0000-0000-000000000000}"/>
          </ac:spMkLst>
        </pc:spChg>
        <pc:spChg chg="del">
          <ac:chgData name="" userId="ca0a54ea2605366a" providerId="LiveId" clId="{13412FB5-F0C5-49FD-9C66-B02B2DE3E020}" dt="2022-03-31T18:33:47.317" v="60" actId="478"/>
          <ac:spMkLst>
            <pc:docMk/>
            <pc:sldMk cId="0" sldId="263"/>
            <ac:spMk id="297" creationId="{00000000-0000-0000-0000-000000000000}"/>
          </ac:spMkLst>
        </pc:spChg>
        <pc:spChg chg="del">
          <ac:chgData name="" userId="ca0a54ea2605366a" providerId="LiveId" clId="{13412FB5-F0C5-49FD-9C66-B02B2DE3E020}" dt="2022-03-31T18:33:39.197" v="54" actId="478"/>
          <ac:spMkLst>
            <pc:docMk/>
            <pc:sldMk cId="0" sldId="263"/>
            <ac:spMk id="298" creationId="{00000000-0000-0000-0000-000000000000}"/>
          </ac:spMkLst>
        </pc:spChg>
        <pc:spChg chg="del">
          <ac:chgData name="" userId="ca0a54ea2605366a" providerId="LiveId" clId="{13412FB5-F0C5-49FD-9C66-B02B2DE3E020}" dt="2022-03-31T18:33:51.141" v="62" actId="478"/>
          <ac:spMkLst>
            <pc:docMk/>
            <pc:sldMk cId="0" sldId="263"/>
            <ac:spMk id="299" creationId="{00000000-0000-0000-0000-000000000000}"/>
          </ac:spMkLst>
        </pc:spChg>
        <pc:spChg chg="del">
          <ac:chgData name="" userId="ca0a54ea2605366a" providerId="LiveId" clId="{13412FB5-F0C5-49FD-9C66-B02B2DE3E020}" dt="2022-03-31T18:33:43.365" v="57" actId="478"/>
          <ac:spMkLst>
            <pc:docMk/>
            <pc:sldMk cId="0" sldId="263"/>
            <ac:spMk id="300" creationId="{00000000-0000-0000-0000-000000000000}"/>
          </ac:spMkLst>
        </pc:spChg>
        <pc:picChg chg="add del mod">
          <ac:chgData name="" userId="ca0a54ea2605366a" providerId="LiveId" clId="{13412FB5-F0C5-49FD-9C66-B02B2DE3E020}" dt="2022-03-31T18:59:05.493" v="288" actId="478"/>
          <ac:picMkLst>
            <pc:docMk/>
            <pc:sldMk cId="0" sldId="263"/>
            <ac:picMk id="10" creationId="{72EE47A6-6619-4783-931D-F7EC74E0279E}"/>
          </ac:picMkLst>
        </pc:picChg>
        <pc:picChg chg="add del mod">
          <ac:chgData name="" userId="ca0a54ea2605366a" providerId="LiveId" clId="{13412FB5-F0C5-49FD-9C66-B02B2DE3E020}" dt="2022-03-31T19:23:08.461" v="303" actId="478"/>
          <ac:picMkLst>
            <pc:docMk/>
            <pc:sldMk cId="0" sldId="263"/>
            <ac:picMk id="11" creationId="{EC9ADCFC-A066-4A39-9C4B-0BC8A29A3366}"/>
          </ac:picMkLst>
        </pc:picChg>
        <pc:picChg chg="add mod">
          <ac:chgData name="" userId="ca0a54ea2605366a" providerId="LiveId" clId="{13412FB5-F0C5-49FD-9C66-B02B2DE3E020}" dt="2022-03-31T19:25:42.578" v="335" actId="1076"/>
          <ac:picMkLst>
            <pc:docMk/>
            <pc:sldMk cId="0" sldId="263"/>
            <ac:picMk id="12" creationId="{EDB697C6-74D4-4790-800B-3CCB71FF25BE}"/>
          </ac:picMkLst>
        </pc:picChg>
      </pc:sldChg>
      <pc:sldChg chg="addSp delSp modSp">
        <pc:chgData name="" userId="ca0a54ea2605366a" providerId="LiveId" clId="{13412FB5-F0C5-49FD-9C66-B02B2DE3E020}" dt="2022-03-31T20:34:48.405" v="540" actId="1076"/>
        <pc:sldMkLst>
          <pc:docMk/>
          <pc:sldMk cId="0" sldId="264"/>
        </pc:sldMkLst>
        <pc:spChg chg="add del mod">
          <ac:chgData name="" userId="ca0a54ea2605366a" providerId="LiveId" clId="{13412FB5-F0C5-49FD-9C66-B02B2DE3E020}" dt="2022-03-31T19:28:10.274" v="358" actId="478"/>
          <ac:spMkLst>
            <pc:docMk/>
            <pc:sldMk cId="0" sldId="264"/>
            <ac:spMk id="3" creationId="{2282944D-4E32-48F0-ADC4-9854C1F53A9D}"/>
          </ac:spMkLst>
        </pc:spChg>
        <pc:spChg chg="add del mod">
          <ac:chgData name="" userId="ca0a54ea2605366a" providerId="LiveId" clId="{13412FB5-F0C5-49FD-9C66-B02B2DE3E020}" dt="2022-03-31T20:33:52.895" v="516" actId="478"/>
          <ac:spMkLst>
            <pc:docMk/>
            <pc:sldMk cId="0" sldId="264"/>
            <ac:spMk id="8" creationId="{36D8454F-F133-4657-A1A0-F4218EA89F40}"/>
          </ac:spMkLst>
        </pc:spChg>
        <pc:spChg chg="add del">
          <ac:chgData name="" userId="ca0a54ea2605366a" providerId="LiveId" clId="{13412FB5-F0C5-49FD-9C66-B02B2DE3E020}" dt="2022-03-31T20:33:54.041" v="518"/>
          <ac:spMkLst>
            <pc:docMk/>
            <pc:sldMk cId="0" sldId="264"/>
            <ac:spMk id="9" creationId="{FD8D0A27-03A9-4CE1-AC19-93D38C78E2A6}"/>
          </ac:spMkLst>
        </pc:spChg>
        <pc:spChg chg="add mod">
          <ac:chgData name="" userId="ca0a54ea2605366a" providerId="LiveId" clId="{13412FB5-F0C5-49FD-9C66-B02B2DE3E020}" dt="2022-03-31T20:34:48.405" v="540" actId="1076"/>
          <ac:spMkLst>
            <pc:docMk/>
            <pc:sldMk cId="0" sldId="264"/>
            <ac:spMk id="10" creationId="{734F4C89-8CA7-4F49-B2ED-A1DB528AA208}"/>
          </ac:spMkLst>
        </pc:spChg>
        <pc:spChg chg="mod">
          <ac:chgData name="" userId="ca0a54ea2605366a" providerId="LiveId" clId="{13412FB5-F0C5-49FD-9C66-B02B2DE3E020}" dt="2022-03-31T19:28:14.498" v="359" actId="14100"/>
          <ac:spMkLst>
            <pc:docMk/>
            <pc:sldMk cId="0" sldId="264"/>
            <ac:spMk id="307" creationId="{00000000-0000-0000-0000-000000000000}"/>
          </ac:spMkLst>
        </pc:spChg>
        <pc:spChg chg="del">
          <ac:chgData name="" userId="ca0a54ea2605366a" providerId="LiveId" clId="{13412FB5-F0C5-49FD-9C66-B02B2DE3E020}" dt="2022-03-31T19:28:08.051" v="357" actId="478"/>
          <ac:spMkLst>
            <pc:docMk/>
            <pc:sldMk cId="0" sldId="264"/>
            <ac:spMk id="308" creationId="{00000000-0000-0000-0000-000000000000}"/>
          </ac:spMkLst>
        </pc:spChg>
      </pc:sldChg>
      <pc:sldChg chg="addSp delSp modSp add del">
        <pc:chgData name="" userId="ca0a54ea2605366a" providerId="LiveId" clId="{13412FB5-F0C5-49FD-9C66-B02B2DE3E020}" dt="2022-04-03T01:33:35.312" v="2458" actId="1076"/>
        <pc:sldMkLst>
          <pc:docMk/>
          <pc:sldMk cId="0" sldId="265"/>
        </pc:sldMkLst>
        <pc:spChg chg="add mod">
          <ac:chgData name="" userId="ca0a54ea2605366a" providerId="LiveId" clId="{13412FB5-F0C5-49FD-9C66-B02B2DE3E020}" dt="2022-03-31T19:32:56.117" v="467" actId="1076"/>
          <ac:spMkLst>
            <pc:docMk/>
            <pc:sldMk cId="0" sldId="265"/>
            <ac:spMk id="3" creationId="{01650017-758E-4D88-BFAD-6653C90FF054}"/>
          </ac:spMkLst>
        </pc:spChg>
        <pc:spChg chg="add del mod">
          <ac:chgData name="" userId="ca0a54ea2605366a" providerId="LiveId" clId="{13412FB5-F0C5-49FD-9C66-B02B2DE3E020}" dt="2022-03-31T19:28:37.643" v="363" actId="478"/>
          <ac:spMkLst>
            <pc:docMk/>
            <pc:sldMk cId="0" sldId="265"/>
            <ac:spMk id="5" creationId="{3218DBBB-545D-427C-BC24-E42AFF9CF4FF}"/>
          </ac:spMkLst>
        </pc:spChg>
        <pc:spChg chg="add del mod">
          <ac:chgData name="" userId="ca0a54ea2605366a" providerId="LiveId" clId="{13412FB5-F0C5-49FD-9C66-B02B2DE3E020}" dt="2022-03-31T19:28:40.153" v="365" actId="478"/>
          <ac:spMkLst>
            <pc:docMk/>
            <pc:sldMk cId="0" sldId="265"/>
            <ac:spMk id="7" creationId="{5D08AA64-A37E-476C-B195-6A49476F2F4A}"/>
          </ac:spMkLst>
        </pc:spChg>
        <pc:spChg chg="add del mod">
          <ac:chgData name="" userId="ca0a54ea2605366a" providerId="LiveId" clId="{13412FB5-F0C5-49FD-9C66-B02B2DE3E020}" dt="2022-03-31T19:28:44.359" v="368" actId="478"/>
          <ac:spMkLst>
            <pc:docMk/>
            <pc:sldMk cId="0" sldId="265"/>
            <ac:spMk id="9" creationId="{B4F3D022-39AB-4D0A-9A94-6606DE766DF2}"/>
          </ac:spMkLst>
        </pc:spChg>
        <pc:spChg chg="add del mod">
          <ac:chgData name="" userId="ca0a54ea2605366a" providerId="LiveId" clId="{13412FB5-F0C5-49FD-9C66-B02B2DE3E020}" dt="2022-03-31T19:28:47.597" v="370" actId="478"/>
          <ac:spMkLst>
            <pc:docMk/>
            <pc:sldMk cId="0" sldId="265"/>
            <ac:spMk id="11" creationId="{DAC050F8-17C0-43AB-A7B3-548B7CEDD512}"/>
          </ac:spMkLst>
        </pc:spChg>
        <pc:spChg chg="add del mod">
          <ac:chgData name="" userId="ca0a54ea2605366a" providerId="LiveId" clId="{13412FB5-F0C5-49FD-9C66-B02B2DE3E020}" dt="2022-03-31T19:28:51.376" v="373" actId="478"/>
          <ac:spMkLst>
            <pc:docMk/>
            <pc:sldMk cId="0" sldId="265"/>
            <ac:spMk id="13" creationId="{EF3F6C3F-1EF0-47F5-B073-7AC94BA9967A}"/>
          </ac:spMkLst>
        </pc:spChg>
        <pc:spChg chg="add del mod">
          <ac:chgData name="" userId="ca0a54ea2605366a" providerId="LiveId" clId="{13412FB5-F0C5-49FD-9C66-B02B2DE3E020}" dt="2022-03-31T19:28:53.810" v="375" actId="478"/>
          <ac:spMkLst>
            <pc:docMk/>
            <pc:sldMk cId="0" sldId="265"/>
            <ac:spMk id="15" creationId="{13C06C4F-D81C-4625-94DF-257761B66290}"/>
          </ac:spMkLst>
        </pc:spChg>
        <pc:spChg chg="del">
          <ac:chgData name="" userId="ca0a54ea2605366a" providerId="LiveId" clId="{13412FB5-F0C5-49FD-9C66-B02B2DE3E020}" dt="2022-03-31T19:28:48.968" v="371" actId="478"/>
          <ac:spMkLst>
            <pc:docMk/>
            <pc:sldMk cId="0" sldId="265"/>
            <ac:spMk id="314" creationId="{00000000-0000-0000-0000-000000000000}"/>
          </ac:spMkLst>
        </pc:spChg>
        <pc:spChg chg="del">
          <ac:chgData name="" userId="ca0a54ea2605366a" providerId="LiveId" clId="{13412FB5-F0C5-49FD-9C66-B02B2DE3E020}" dt="2022-03-31T19:28:31.031" v="360" actId="478"/>
          <ac:spMkLst>
            <pc:docMk/>
            <pc:sldMk cId="0" sldId="265"/>
            <ac:spMk id="316" creationId="{00000000-0000-0000-0000-000000000000}"/>
          </ac:spMkLst>
        </pc:spChg>
        <pc:spChg chg="del">
          <ac:chgData name="" userId="ca0a54ea2605366a" providerId="LiveId" clId="{13412FB5-F0C5-49FD-9C66-B02B2DE3E020}" dt="2022-03-31T19:28:52.627" v="374" actId="478"/>
          <ac:spMkLst>
            <pc:docMk/>
            <pc:sldMk cId="0" sldId="265"/>
            <ac:spMk id="317" creationId="{00000000-0000-0000-0000-000000000000}"/>
          </ac:spMkLst>
        </pc:spChg>
        <pc:spChg chg="del">
          <ac:chgData name="" userId="ca0a54ea2605366a" providerId="LiveId" clId="{13412FB5-F0C5-49FD-9C66-B02B2DE3E020}" dt="2022-03-31T19:28:49.742" v="372" actId="478"/>
          <ac:spMkLst>
            <pc:docMk/>
            <pc:sldMk cId="0" sldId="265"/>
            <ac:spMk id="318" creationId="{00000000-0000-0000-0000-000000000000}"/>
          </ac:spMkLst>
        </pc:spChg>
        <pc:spChg chg="del">
          <ac:chgData name="" userId="ca0a54ea2605366a" providerId="LiveId" clId="{13412FB5-F0C5-49FD-9C66-B02B2DE3E020}" dt="2022-03-31T19:28:38.787" v="364" actId="478"/>
          <ac:spMkLst>
            <pc:docMk/>
            <pc:sldMk cId="0" sldId="265"/>
            <ac:spMk id="319" creationId="{00000000-0000-0000-0000-000000000000}"/>
          </ac:spMkLst>
        </pc:spChg>
        <pc:spChg chg="del">
          <ac:chgData name="" userId="ca0a54ea2605366a" providerId="LiveId" clId="{13412FB5-F0C5-49FD-9C66-B02B2DE3E020}" dt="2022-03-31T19:28:35.172" v="361" actId="478"/>
          <ac:spMkLst>
            <pc:docMk/>
            <pc:sldMk cId="0" sldId="265"/>
            <ac:spMk id="320" creationId="{00000000-0000-0000-0000-000000000000}"/>
          </ac:spMkLst>
        </pc:spChg>
        <pc:spChg chg="del">
          <ac:chgData name="" userId="ca0a54ea2605366a" providerId="LiveId" clId="{13412FB5-F0C5-49FD-9C66-B02B2DE3E020}" dt="2022-03-31T19:28:45.836" v="369" actId="478"/>
          <ac:spMkLst>
            <pc:docMk/>
            <pc:sldMk cId="0" sldId="265"/>
            <ac:spMk id="321" creationId="{00000000-0000-0000-0000-000000000000}"/>
          </ac:spMkLst>
        </pc:spChg>
        <pc:spChg chg="del">
          <ac:chgData name="" userId="ca0a54ea2605366a" providerId="LiveId" clId="{13412FB5-F0C5-49FD-9C66-B02B2DE3E020}" dt="2022-03-31T19:28:42.186" v="367" actId="478"/>
          <ac:spMkLst>
            <pc:docMk/>
            <pc:sldMk cId="0" sldId="265"/>
            <ac:spMk id="322" creationId="{00000000-0000-0000-0000-000000000000}"/>
          </ac:spMkLst>
        </pc:spChg>
        <pc:spChg chg="del">
          <ac:chgData name="" userId="ca0a54ea2605366a" providerId="LiveId" clId="{13412FB5-F0C5-49FD-9C66-B02B2DE3E020}" dt="2022-03-31T19:28:41.370" v="366" actId="478"/>
          <ac:spMkLst>
            <pc:docMk/>
            <pc:sldMk cId="0" sldId="265"/>
            <ac:spMk id="327" creationId="{00000000-0000-0000-0000-000000000000}"/>
          </ac:spMkLst>
        </pc:spChg>
        <pc:grpChg chg="del">
          <ac:chgData name="" userId="ca0a54ea2605366a" providerId="LiveId" clId="{13412FB5-F0C5-49FD-9C66-B02B2DE3E020}" dt="2022-03-31T19:28:35.890" v="362" actId="478"/>
          <ac:grpSpMkLst>
            <pc:docMk/>
            <pc:sldMk cId="0" sldId="265"/>
            <ac:grpSpMk id="324" creationId="{00000000-0000-0000-0000-000000000000}"/>
          </ac:grpSpMkLst>
        </pc:grpChg>
        <pc:picChg chg="add mod">
          <ac:chgData name="" userId="ca0a54ea2605366a" providerId="LiveId" clId="{13412FB5-F0C5-49FD-9C66-B02B2DE3E020}" dt="2022-04-03T01:33:35.312" v="2458" actId="1076"/>
          <ac:picMkLst>
            <pc:docMk/>
            <pc:sldMk cId="0" sldId="265"/>
            <ac:picMk id="2" creationId="{4BC07329-B0D2-4094-878A-87BF8A3F8981}"/>
          </ac:picMkLst>
        </pc:picChg>
        <pc:picChg chg="add del mod">
          <ac:chgData name="" userId="ca0a54ea2605366a" providerId="LiveId" clId="{13412FB5-F0C5-49FD-9C66-B02B2DE3E020}" dt="2022-04-03T01:33:11.536" v="2449" actId="478"/>
          <ac:picMkLst>
            <pc:docMk/>
            <pc:sldMk cId="0" sldId="265"/>
            <ac:picMk id="16" creationId="{C4A0427B-13DA-4EE8-A7F3-2354871BE249}"/>
          </ac:picMkLst>
        </pc:picChg>
      </pc:sldChg>
      <pc:sldChg chg="addSp delSp modSp">
        <pc:chgData name="" userId="ca0a54ea2605366a" providerId="LiveId" clId="{13412FB5-F0C5-49FD-9C66-B02B2DE3E020}" dt="2022-03-31T21:50:21.789" v="710" actId="14100"/>
        <pc:sldMkLst>
          <pc:docMk/>
          <pc:sldMk cId="0" sldId="266"/>
        </pc:sldMkLst>
        <pc:spChg chg="mod">
          <ac:chgData name="" userId="ca0a54ea2605366a" providerId="LiveId" clId="{13412FB5-F0C5-49FD-9C66-B02B2DE3E020}" dt="2022-03-31T21:50:19.029" v="709" actId="14100"/>
          <ac:spMkLst>
            <pc:docMk/>
            <pc:sldMk cId="0" sldId="266"/>
            <ac:spMk id="333" creationId="{00000000-0000-0000-0000-000000000000}"/>
          </ac:spMkLst>
        </pc:spChg>
        <pc:spChg chg="mod">
          <ac:chgData name="" userId="ca0a54ea2605366a" providerId="LiveId" clId="{13412FB5-F0C5-49FD-9C66-B02B2DE3E020}" dt="2022-03-31T20:36:40.444" v="601" actId="1076"/>
          <ac:spMkLst>
            <pc:docMk/>
            <pc:sldMk cId="0" sldId="266"/>
            <ac:spMk id="334" creationId="{00000000-0000-0000-0000-000000000000}"/>
          </ac:spMkLst>
        </pc:spChg>
        <pc:picChg chg="add del mod">
          <ac:chgData name="" userId="ca0a54ea2605366a" providerId="LiveId" clId="{13412FB5-F0C5-49FD-9C66-B02B2DE3E020}" dt="2022-03-31T21:49:55.033" v="700" actId="478"/>
          <ac:picMkLst>
            <pc:docMk/>
            <pc:sldMk cId="0" sldId="266"/>
            <ac:picMk id="2" creationId="{85515178-49B1-4FDC-BB10-DC7D19819E88}"/>
          </ac:picMkLst>
        </pc:picChg>
        <pc:picChg chg="add mod">
          <ac:chgData name="" userId="ca0a54ea2605366a" providerId="LiveId" clId="{13412FB5-F0C5-49FD-9C66-B02B2DE3E020}" dt="2022-03-31T21:50:21.789" v="710" actId="14100"/>
          <ac:picMkLst>
            <pc:docMk/>
            <pc:sldMk cId="0" sldId="266"/>
            <ac:picMk id="3" creationId="{BD676594-C600-4906-9049-B4A2B2BC7392}"/>
          </ac:picMkLst>
        </pc:picChg>
        <pc:picChg chg="del">
          <ac:chgData name="" userId="ca0a54ea2605366a" providerId="LiveId" clId="{13412FB5-F0C5-49FD-9C66-B02B2DE3E020}" dt="2022-03-31T20:30:07.778" v="480" actId="478"/>
          <ac:picMkLst>
            <pc:docMk/>
            <pc:sldMk cId="0" sldId="266"/>
            <ac:picMk id="332" creationId="{00000000-0000-0000-0000-000000000000}"/>
          </ac:picMkLst>
        </pc:picChg>
      </pc:sldChg>
      <pc:sldChg chg="addSp delSp modSp">
        <pc:chgData name="" userId="ca0a54ea2605366a" providerId="LiveId" clId="{13412FB5-F0C5-49FD-9C66-B02B2DE3E020}" dt="2022-03-31T21:20:38.074" v="699" actId="20577"/>
        <pc:sldMkLst>
          <pc:docMk/>
          <pc:sldMk cId="0" sldId="267"/>
        </pc:sldMkLst>
        <pc:spChg chg="add del mod">
          <ac:chgData name="" userId="ca0a54ea2605366a" providerId="LiveId" clId="{13412FB5-F0C5-49FD-9C66-B02B2DE3E020}" dt="2022-03-31T21:14:14.773" v="654" actId="478"/>
          <ac:spMkLst>
            <pc:docMk/>
            <pc:sldMk cId="0" sldId="267"/>
            <ac:spMk id="3" creationId="{69035531-F055-442C-AFC7-1B1C46AF054E}"/>
          </ac:spMkLst>
        </pc:spChg>
        <pc:spChg chg="add del mod">
          <ac:chgData name="" userId="ca0a54ea2605366a" providerId="LiveId" clId="{13412FB5-F0C5-49FD-9C66-B02B2DE3E020}" dt="2022-03-31T21:14:46.805" v="659" actId="478"/>
          <ac:spMkLst>
            <pc:docMk/>
            <pc:sldMk cId="0" sldId="267"/>
            <ac:spMk id="6" creationId="{F96AA507-E658-4224-964A-F3034885C220}"/>
          </ac:spMkLst>
        </pc:spChg>
        <pc:spChg chg="add del mod">
          <ac:chgData name="" userId="ca0a54ea2605366a" providerId="LiveId" clId="{13412FB5-F0C5-49FD-9C66-B02B2DE3E020}" dt="2022-03-31T21:14:52.402" v="662" actId="478"/>
          <ac:spMkLst>
            <pc:docMk/>
            <pc:sldMk cId="0" sldId="267"/>
            <ac:spMk id="8" creationId="{30C601C6-65ED-48E1-9B11-C998E02C790E}"/>
          </ac:spMkLst>
        </pc:spChg>
        <pc:spChg chg="add del mod">
          <ac:chgData name="" userId="ca0a54ea2605366a" providerId="LiveId" clId="{13412FB5-F0C5-49FD-9C66-B02B2DE3E020}" dt="2022-03-31T21:15:19.714" v="671" actId="478"/>
          <ac:spMkLst>
            <pc:docMk/>
            <pc:sldMk cId="0" sldId="267"/>
            <ac:spMk id="16" creationId="{3EE9D140-ECFD-4C38-A1D1-45057295F9FA}"/>
          </ac:spMkLst>
        </pc:spChg>
        <pc:spChg chg="add mod">
          <ac:chgData name="" userId="ca0a54ea2605366a" providerId="LiveId" clId="{13412FB5-F0C5-49FD-9C66-B02B2DE3E020}" dt="2022-03-31T21:18:09.970" v="696" actId="1076"/>
          <ac:spMkLst>
            <pc:docMk/>
            <pc:sldMk cId="0" sldId="267"/>
            <ac:spMk id="19" creationId="{35E801FF-1E80-43C5-9521-0C9E821ED56D}"/>
          </ac:spMkLst>
        </pc:spChg>
        <pc:spChg chg="mod">
          <ac:chgData name="" userId="ca0a54ea2605366a" providerId="LiveId" clId="{13412FB5-F0C5-49FD-9C66-B02B2DE3E020}" dt="2022-03-31T21:20:38.074" v="699" actId="20577"/>
          <ac:spMkLst>
            <pc:docMk/>
            <pc:sldMk cId="0" sldId="267"/>
            <ac:spMk id="340" creationId="{00000000-0000-0000-0000-000000000000}"/>
          </ac:spMkLst>
        </pc:spChg>
        <pc:spChg chg="del">
          <ac:chgData name="" userId="ca0a54ea2605366a" providerId="LiveId" clId="{13412FB5-F0C5-49FD-9C66-B02B2DE3E020}" dt="2022-03-31T21:14:13.085" v="653" actId="478"/>
          <ac:spMkLst>
            <pc:docMk/>
            <pc:sldMk cId="0" sldId="267"/>
            <ac:spMk id="341" creationId="{00000000-0000-0000-0000-000000000000}"/>
          </ac:spMkLst>
        </pc:spChg>
        <pc:spChg chg="mod">
          <ac:chgData name="" userId="ca0a54ea2605366a" providerId="LiveId" clId="{13412FB5-F0C5-49FD-9C66-B02B2DE3E020}" dt="2022-03-31T21:18:07.817" v="695" actId="1076"/>
          <ac:spMkLst>
            <pc:docMk/>
            <pc:sldMk cId="0" sldId="267"/>
            <ac:spMk id="342" creationId="{00000000-0000-0000-0000-000000000000}"/>
          </ac:spMkLst>
        </pc:spChg>
        <pc:spChg chg="del">
          <ac:chgData name="" userId="ca0a54ea2605366a" providerId="LiveId" clId="{13412FB5-F0C5-49FD-9C66-B02B2DE3E020}" dt="2022-03-31T21:14:45.540" v="658" actId="478"/>
          <ac:spMkLst>
            <pc:docMk/>
            <pc:sldMk cId="0" sldId="267"/>
            <ac:spMk id="343" creationId="{00000000-0000-0000-0000-000000000000}"/>
          </ac:spMkLst>
        </pc:spChg>
        <pc:spChg chg="del">
          <ac:chgData name="" userId="ca0a54ea2605366a" providerId="LiveId" clId="{13412FB5-F0C5-49FD-9C66-B02B2DE3E020}" dt="2022-03-31T21:14:51.019" v="661" actId="478"/>
          <ac:spMkLst>
            <pc:docMk/>
            <pc:sldMk cId="0" sldId="267"/>
            <ac:spMk id="344" creationId="{00000000-0000-0000-0000-000000000000}"/>
          </ac:spMkLst>
        </pc:spChg>
        <pc:spChg chg="del">
          <ac:chgData name="" userId="ca0a54ea2605366a" providerId="LiveId" clId="{13412FB5-F0C5-49FD-9C66-B02B2DE3E020}" dt="2022-03-31T21:13:47.347" v="623" actId="478"/>
          <ac:spMkLst>
            <pc:docMk/>
            <pc:sldMk cId="0" sldId="267"/>
            <ac:spMk id="346" creationId="{00000000-0000-0000-0000-000000000000}"/>
          </ac:spMkLst>
        </pc:spChg>
        <pc:spChg chg="del">
          <ac:chgData name="" userId="ca0a54ea2605366a" providerId="LiveId" clId="{13412FB5-F0C5-49FD-9C66-B02B2DE3E020}" dt="2022-03-31T21:14:41.859" v="657" actId="478"/>
          <ac:spMkLst>
            <pc:docMk/>
            <pc:sldMk cId="0" sldId="267"/>
            <ac:spMk id="347" creationId="{00000000-0000-0000-0000-000000000000}"/>
          </ac:spMkLst>
        </pc:spChg>
        <pc:picChg chg="add mod">
          <ac:chgData name="" userId="ca0a54ea2605366a" providerId="LiveId" clId="{13412FB5-F0C5-49FD-9C66-B02B2DE3E020}" dt="2022-03-31T21:15:56.501" v="678" actId="1076"/>
          <ac:picMkLst>
            <pc:docMk/>
            <pc:sldMk cId="0" sldId="267"/>
            <ac:picMk id="4" creationId="{241ED7D3-A705-4E83-937F-58ADADE3FABC}"/>
          </ac:picMkLst>
        </pc:picChg>
        <pc:picChg chg="add mod">
          <ac:chgData name="" userId="ca0a54ea2605366a" providerId="LiveId" clId="{13412FB5-F0C5-49FD-9C66-B02B2DE3E020}" dt="2022-03-31T21:15:52.090" v="677" actId="1076"/>
          <ac:picMkLst>
            <pc:docMk/>
            <pc:sldMk cId="0" sldId="267"/>
            <ac:picMk id="9" creationId="{0FA1422C-4A27-4C4E-A7D1-7B16C8167897}"/>
          </ac:picMkLst>
        </pc:picChg>
      </pc:sldChg>
      <pc:sldChg chg="addSp delSp modSp">
        <pc:chgData name="" userId="ca0a54ea2605366a" providerId="LiveId" clId="{13412FB5-F0C5-49FD-9C66-B02B2DE3E020}" dt="2022-04-01T02:37:08.951" v="1983" actId="20577"/>
        <pc:sldMkLst>
          <pc:docMk/>
          <pc:sldMk cId="0" sldId="268"/>
        </pc:sldMkLst>
        <pc:spChg chg="add del mod">
          <ac:chgData name="" userId="ca0a54ea2605366a" providerId="LiveId" clId="{13412FB5-F0C5-49FD-9C66-B02B2DE3E020}" dt="2022-04-01T01:05:52.999" v="1576" actId="478"/>
          <ac:spMkLst>
            <pc:docMk/>
            <pc:sldMk cId="0" sldId="268"/>
            <ac:spMk id="3" creationId="{018E32C6-D66C-4B10-8A44-CC677CE5C48F}"/>
          </ac:spMkLst>
        </pc:spChg>
        <pc:spChg chg="add del mod">
          <ac:chgData name="" userId="ca0a54ea2605366a" providerId="LiveId" clId="{13412FB5-F0C5-49FD-9C66-B02B2DE3E020}" dt="2022-04-01T01:05:58.007" v="1578" actId="478"/>
          <ac:spMkLst>
            <pc:docMk/>
            <pc:sldMk cId="0" sldId="268"/>
            <ac:spMk id="5" creationId="{474086B3-5E0A-4191-B638-F612A0E48794}"/>
          </ac:spMkLst>
        </pc:spChg>
        <pc:spChg chg="add del mod">
          <ac:chgData name="" userId="ca0a54ea2605366a" providerId="LiveId" clId="{13412FB5-F0C5-49FD-9C66-B02B2DE3E020}" dt="2022-04-01T01:13:10.016" v="1861" actId="478"/>
          <ac:spMkLst>
            <pc:docMk/>
            <pc:sldMk cId="0" sldId="268"/>
            <ac:spMk id="7" creationId="{9D4C2AF9-F7C3-4179-AB7B-0BDD0D2BB0D5}"/>
          </ac:spMkLst>
        </pc:spChg>
        <pc:spChg chg="add del mod">
          <ac:chgData name="" userId="ca0a54ea2605366a" providerId="LiveId" clId="{13412FB5-F0C5-49FD-9C66-B02B2DE3E020}" dt="2022-04-01T01:13:14.772" v="1863" actId="478"/>
          <ac:spMkLst>
            <pc:docMk/>
            <pc:sldMk cId="0" sldId="268"/>
            <ac:spMk id="9" creationId="{538B2C5B-C234-496F-8566-F67ED49877B7}"/>
          </ac:spMkLst>
        </pc:spChg>
        <pc:spChg chg="mod">
          <ac:chgData name="" userId="ca0a54ea2605366a" providerId="LiveId" clId="{13412FB5-F0C5-49FD-9C66-B02B2DE3E020}" dt="2022-04-01T01:12:49.258" v="1859" actId="20577"/>
          <ac:spMkLst>
            <pc:docMk/>
            <pc:sldMk cId="0" sldId="268"/>
            <ac:spMk id="352" creationId="{00000000-0000-0000-0000-000000000000}"/>
          </ac:spMkLst>
        </pc:spChg>
        <pc:spChg chg="mod">
          <ac:chgData name="" userId="ca0a54ea2605366a" providerId="LiveId" clId="{13412FB5-F0C5-49FD-9C66-B02B2DE3E020}" dt="2022-04-01T02:37:08.951" v="1983" actId="20577"/>
          <ac:spMkLst>
            <pc:docMk/>
            <pc:sldMk cId="0" sldId="268"/>
            <ac:spMk id="353" creationId="{00000000-0000-0000-0000-000000000000}"/>
          </ac:spMkLst>
        </pc:spChg>
        <pc:spChg chg="mod">
          <ac:chgData name="" userId="ca0a54ea2605366a" providerId="LiveId" clId="{13412FB5-F0C5-49FD-9C66-B02B2DE3E020}" dt="2022-04-01T01:12:19.114" v="1840" actId="14100"/>
          <ac:spMkLst>
            <pc:docMk/>
            <pc:sldMk cId="0" sldId="268"/>
            <ac:spMk id="354" creationId="{00000000-0000-0000-0000-000000000000}"/>
          </ac:spMkLst>
        </pc:spChg>
        <pc:spChg chg="mod">
          <ac:chgData name="" userId="ca0a54ea2605366a" providerId="LiveId" clId="{13412FB5-F0C5-49FD-9C66-B02B2DE3E020}" dt="2022-04-01T01:14:39.352" v="1926" actId="20577"/>
          <ac:spMkLst>
            <pc:docMk/>
            <pc:sldMk cId="0" sldId="268"/>
            <ac:spMk id="355" creationId="{00000000-0000-0000-0000-000000000000}"/>
          </ac:spMkLst>
        </pc:spChg>
        <pc:spChg chg="mod">
          <ac:chgData name="" userId="ca0a54ea2605366a" providerId="LiveId" clId="{13412FB5-F0C5-49FD-9C66-B02B2DE3E020}" dt="2022-04-01T01:13:22.977" v="1866" actId="14100"/>
          <ac:spMkLst>
            <pc:docMk/>
            <pc:sldMk cId="0" sldId="268"/>
            <ac:spMk id="356" creationId="{00000000-0000-0000-0000-000000000000}"/>
          </ac:spMkLst>
        </pc:spChg>
        <pc:spChg chg="del">
          <ac:chgData name="" userId="ca0a54ea2605366a" providerId="LiveId" clId="{13412FB5-F0C5-49FD-9C66-B02B2DE3E020}" dt="2022-04-01T01:05:55.905" v="1577" actId="478"/>
          <ac:spMkLst>
            <pc:docMk/>
            <pc:sldMk cId="0" sldId="268"/>
            <ac:spMk id="357" creationId="{00000000-0000-0000-0000-000000000000}"/>
          </ac:spMkLst>
        </pc:spChg>
        <pc:spChg chg="del">
          <ac:chgData name="" userId="ca0a54ea2605366a" providerId="LiveId" clId="{13412FB5-F0C5-49FD-9C66-B02B2DE3E020}" dt="2022-04-01T01:05:50.171" v="1575" actId="478"/>
          <ac:spMkLst>
            <pc:docMk/>
            <pc:sldMk cId="0" sldId="268"/>
            <ac:spMk id="358" creationId="{00000000-0000-0000-0000-000000000000}"/>
          </ac:spMkLst>
        </pc:spChg>
        <pc:spChg chg="del">
          <ac:chgData name="" userId="ca0a54ea2605366a" providerId="LiveId" clId="{13412FB5-F0C5-49FD-9C66-B02B2DE3E020}" dt="2022-04-01T01:13:12.577" v="1862" actId="478"/>
          <ac:spMkLst>
            <pc:docMk/>
            <pc:sldMk cId="0" sldId="268"/>
            <ac:spMk id="359" creationId="{00000000-0000-0000-0000-000000000000}"/>
          </ac:spMkLst>
        </pc:spChg>
        <pc:spChg chg="del">
          <ac:chgData name="" userId="ca0a54ea2605366a" providerId="LiveId" clId="{13412FB5-F0C5-49FD-9C66-B02B2DE3E020}" dt="2022-04-01T01:13:07.714" v="1860" actId="478"/>
          <ac:spMkLst>
            <pc:docMk/>
            <pc:sldMk cId="0" sldId="268"/>
            <ac:spMk id="360" creationId="{00000000-0000-0000-0000-000000000000}"/>
          </ac:spMkLst>
        </pc:spChg>
      </pc:sldChg>
      <pc:sldChg chg="addSp delSp modSp ord">
        <pc:chgData name="" userId="ca0a54ea2605366a" providerId="LiveId" clId="{13412FB5-F0C5-49FD-9C66-B02B2DE3E020}" dt="2022-04-01T00:57:34.960" v="1094"/>
        <pc:sldMkLst>
          <pc:docMk/>
          <pc:sldMk cId="0" sldId="269"/>
        </pc:sldMkLst>
        <pc:spChg chg="add del mod">
          <ac:chgData name="" userId="ca0a54ea2605366a" providerId="LiveId" clId="{13412FB5-F0C5-49FD-9C66-B02B2DE3E020}" dt="2022-03-31T23:13:39.613" v="713" actId="478"/>
          <ac:spMkLst>
            <pc:docMk/>
            <pc:sldMk cId="0" sldId="269"/>
            <ac:spMk id="3" creationId="{0DB7A0EB-875E-45AF-BFA4-2E45D3B95008}"/>
          </ac:spMkLst>
        </pc:spChg>
        <pc:spChg chg="mod">
          <ac:chgData name="" userId="ca0a54ea2605366a" providerId="LiveId" clId="{13412FB5-F0C5-49FD-9C66-B02B2DE3E020}" dt="2022-04-01T00:22:19.463" v="879" actId="20577"/>
          <ac:spMkLst>
            <pc:docMk/>
            <pc:sldMk cId="0" sldId="269"/>
            <ac:spMk id="367" creationId="{00000000-0000-0000-0000-000000000000}"/>
          </ac:spMkLst>
        </pc:spChg>
        <pc:spChg chg="del">
          <ac:chgData name="" userId="ca0a54ea2605366a" providerId="LiveId" clId="{13412FB5-F0C5-49FD-9C66-B02B2DE3E020}" dt="2022-03-31T23:13:37.413" v="712" actId="478"/>
          <ac:spMkLst>
            <pc:docMk/>
            <pc:sldMk cId="0" sldId="269"/>
            <ac:spMk id="368" creationId="{00000000-0000-0000-0000-000000000000}"/>
          </ac:spMkLst>
        </pc:spChg>
        <pc:picChg chg="add del mod">
          <ac:chgData name="" userId="ca0a54ea2605366a" providerId="LiveId" clId="{13412FB5-F0C5-49FD-9C66-B02B2DE3E020}" dt="2022-04-01T00:19:27.014" v="800" actId="478"/>
          <ac:picMkLst>
            <pc:docMk/>
            <pc:sldMk cId="0" sldId="269"/>
            <ac:picMk id="4" creationId="{BFE66A1F-0521-4037-B9F5-8C46DF238926}"/>
          </ac:picMkLst>
        </pc:picChg>
        <pc:picChg chg="add mod">
          <ac:chgData name="" userId="ca0a54ea2605366a" providerId="LiveId" clId="{13412FB5-F0C5-49FD-9C66-B02B2DE3E020}" dt="2022-04-01T00:19:45.840" v="807" actId="1076"/>
          <ac:picMkLst>
            <pc:docMk/>
            <pc:sldMk cId="0" sldId="269"/>
            <ac:picMk id="5" creationId="{8AAC52DB-A288-42E1-A1D6-8F7F7B7CD553}"/>
          </ac:picMkLst>
        </pc:picChg>
      </pc:sldChg>
      <pc:sldChg chg="addSp modSp ord">
        <pc:chgData name="" userId="ca0a54ea2605366a" providerId="LiveId" clId="{13412FB5-F0C5-49FD-9C66-B02B2DE3E020}" dt="2022-04-01T00:59:07.923" v="1129" actId="404"/>
        <pc:sldMkLst>
          <pc:docMk/>
          <pc:sldMk cId="0" sldId="273"/>
        </pc:sldMkLst>
        <pc:spChg chg="add mod">
          <ac:chgData name="" userId="ca0a54ea2605366a" providerId="LiveId" clId="{13412FB5-F0C5-49FD-9C66-B02B2DE3E020}" dt="2022-04-01T00:21:06.074" v="845" actId="20577"/>
          <ac:spMkLst>
            <pc:docMk/>
            <pc:sldMk cId="0" sldId="273"/>
            <ac:spMk id="5" creationId="{114CA067-280E-4159-BAA2-3F849C554316}"/>
          </ac:spMkLst>
        </pc:spChg>
        <pc:spChg chg="mod">
          <ac:chgData name="" userId="ca0a54ea2605366a" providerId="LiveId" clId="{13412FB5-F0C5-49FD-9C66-B02B2DE3E020}" dt="2022-04-01T00:59:07.923" v="1129" actId="404"/>
          <ac:spMkLst>
            <pc:docMk/>
            <pc:sldMk cId="0" sldId="273"/>
            <ac:spMk id="407" creationId="{00000000-0000-0000-0000-000000000000}"/>
          </ac:spMkLst>
        </pc:spChg>
      </pc:sldChg>
      <pc:sldChg chg="addSp delSp modSp ord">
        <pc:chgData name="" userId="ca0a54ea2605366a" providerId="LiveId" clId="{13412FB5-F0C5-49FD-9C66-B02B2DE3E020}" dt="2022-04-01T01:14:04.160" v="1869" actId="255"/>
        <pc:sldMkLst>
          <pc:docMk/>
          <pc:sldMk cId="0" sldId="274"/>
        </pc:sldMkLst>
        <pc:spChg chg="mod">
          <ac:chgData name="" userId="ca0a54ea2605366a" providerId="LiveId" clId="{13412FB5-F0C5-49FD-9C66-B02B2DE3E020}" dt="2022-04-01T00:22:00.098" v="871" actId="1076"/>
          <ac:spMkLst>
            <pc:docMk/>
            <pc:sldMk cId="0" sldId="274"/>
            <ac:spMk id="413" creationId="{00000000-0000-0000-0000-000000000000}"/>
          </ac:spMkLst>
        </pc:spChg>
        <pc:spChg chg="del">
          <ac:chgData name="" userId="ca0a54ea2605366a" providerId="LiveId" clId="{13412FB5-F0C5-49FD-9C66-B02B2DE3E020}" dt="2022-04-01T00:51:42.537" v="888" actId="478"/>
          <ac:spMkLst>
            <pc:docMk/>
            <pc:sldMk cId="0" sldId="274"/>
            <ac:spMk id="414" creationId="{00000000-0000-0000-0000-000000000000}"/>
          </ac:spMkLst>
        </pc:spChg>
        <pc:spChg chg="del">
          <ac:chgData name="" userId="ca0a54ea2605366a" providerId="LiveId" clId="{13412FB5-F0C5-49FD-9C66-B02B2DE3E020}" dt="2022-04-01T00:51:41.328" v="887" actId="478"/>
          <ac:spMkLst>
            <pc:docMk/>
            <pc:sldMk cId="0" sldId="274"/>
            <ac:spMk id="416" creationId="{00000000-0000-0000-0000-000000000000}"/>
          </ac:spMkLst>
        </pc:spChg>
        <pc:spChg chg="del">
          <ac:chgData name="" userId="ca0a54ea2605366a" providerId="LiveId" clId="{13412FB5-F0C5-49FD-9C66-B02B2DE3E020}" dt="2022-04-01T00:51:55.368" v="896" actId="478"/>
          <ac:spMkLst>
            <pc:docMk/>
            <pc:sldMk cId="0" sldId="274"/>
            <ac:spMk id="417" creationId="{00000000-0000-0000-0000-000000000000}"/>
          </ac:spMkLst>
        </pc:spChg>
        <pc:spChg chg="del">
          <ac:chgData name="" userId="ca0a54ea2605366a" providerId="LiveId" clId="{13412FB5-F0C5-49FD-9C66-B02B2DE3E020}" dt="2022-04-01T00:51:52.875" v="894" actId="478"/>
          <ac:spMkLst>
            <pc:docMk/>
            <pc:sldMk cId="0" sldId="274"/>
            <ac:spMk id="418" creationId="{00000000-0000-0000-0000-000000000000}"/>
          </ac:spMkLst>
        </pc:spChg>
        <pc:spChg chg="del mod">
          <ac:chgData name="" userId="ca0a54ea2605366a" providerId="LiveId" clId="{13412FB5-F0C5-49FD-9C66-B02B2DE3E020}" dt="2022-04-01T00:51:51.980" v="893" actId="478"/>
          <ac:spMkLst>
            <pc:docMk/>
            <pc:sldMk cId="0" sldId="274"/>
            <ac:spMk id="419" creationId="{00000000-0000-0000-0000-000000000000}"/>
          </ac:spMkLst>
        </pc:spChg>
        <pc:spChg chg="del">
          <ac:chgData name="" userId="ca0a54ea2605366a" providerId="LiveId" clId="{13412FB5-F0C5-49FD-9C66-B02B2DE3E020}" dt="2022-04-01T00:51:40.322" v="886" actId="478"/>
          <ac:spMkLst>
            <pc:docMk/>
            <pc:sldMk cId="0" sldId="274"/>
            <ac:spMk id="420" creationId="{00000000-0000-0000-0000-000000000000}"/>
          </ac:spMkLst>
        </pc:spChg>
        <pc:spChg chg="del">
          <ac:chgData name="" userId="ca0a54ea2605366a" providerId="LiveId" clId="{13412FB5-F0C5-49FD-9C66-B02B2DE3E020}" dt="2022-04-01T00:51:39.163" v="885" actId="478"/>
          <ac:spMkLst>
            <pc:docMk/>
            <pc:sldMk cId="0" sldId="274"/>
            <ac:spMk id="421" creationId="{00000000-0000-0000-0000-000000000000}"/>
          </ac:spMkLst>
        </pc:spChg>
        <pc:spChg chg="del">
          <ac:chgData name="" userId="ca0a54ea2605366a" providerId="LiveId" clId="{13412FB5-F0C5-49FD-9C66-B02B2DE3E020}" dt="2022-04-01T00:51:37.967" v="884" actId="478"/>
          <ac:spMkLst>
            <pc:docMk/>
            <pc:sldMk cId="0" sldId="274"/>
            <ac:spMk id="422" creationId="{00000000-0000-0000-0000-000000000000}"/>
          </ac:spMkLst>
        </pc:spChg>
        <pc:spChg chg="mod">
          <ac:chgData name="" userId="ca0a54ea2605366a" providerId="LiveId" clId="{13412FB5-F0C5-49FD-9C66-B02B2DE3E020}" dt="2022-04-01T00:57:17.411" v="1092" actId="14100"/>
          <ac:spMkLst>
            <pc:docMk/>
            <pc:sldMk cId="0" sldId="274"/>
            <ac:spMk id="424" creationId="{00000000-0000-0000-0000-000000000000}"/>
          </ac:spMkLst>
        </pc:spChg>
        <pc:spChg chg="mod">
          <ac:chgData name="" userId="ca0a54ea2605366a" providerId="LiveId" clId="{13412FB5-F0C5-49FD-9C66-B02B2DE3E020}" dt="2022-04-01T00:53:13.425" v="929" actId="20577"/>
          <ac:spMkLst>
            <pc:docMk/>
            <pc:sldMk cId="0" sldId="274"/>
            <ac:spMk id="425" creationId="{00000000-0000-0000-0000-000000000000}"/>
          </ac:spMkLst>
        </pc:spChg>
        <pc:spChg chg="mod">
          <ac:chgData name="" userId="ca0a54ea2605366a" providerId="LiveId" clId="{13412FB5-F0C5-49FD-9C66-B02B2DE3E020}" dt="2022-04-01T01:14:04.160" v="1869" actId="255"/>
          <ac:spMkLst>
            <pc:docMk/>
            <pc:sldMk cId="0" sldId="274"/>
            <ac:spMk id="426" creationId="{00000000-0000-0000-0000-000000000000}"/>
          </ac:spMkLst>
        </pc:spChg>
        <pc:spChg chg="mod">
          <ac:chgData name="" userId="ca0a54ea2605366a" providerId="LiveId" clId="{13412FB5-F0C5-49FD-9C66-B02B2DE3E020}" dt="2022-04-01T00:57:21.331" v="1093" actId="20577"/>
          <ac:spMkLst>
            <pc:docMk/>
            <pc:sldMk cId="0" sldId="274"/>
            <ac:spMk id="429" creationId="{00000000-0000-0000-0000-000000000000}"/>
          </ac:spMkLst>
        </pc:spChg>
        <pc:grpChg chg="mod">
          <ac:chgData name="" userId="ca0a54ea2605366a" providerId="LiveId" clId="{13412FB5-F0C5-49FD-9C66-B02B2DE3E020}" dt="2022-04-01T00:57:07.825" v="1090" actId="14100"/>
          <ac:grpSpMkLst>
            <pc:docMk/>
            <pc:sldMk cId="0" sldId="274"/>
            <ac:grpSpMk id="423" creationId="{00000000-0000-0000-0000-000000000000}"/>
          </ac:grpSpMkLst>
        </pc:grpChg>
        <pc:picChg chg="add mod">
          <ac:chgData name="" userId="ca0a54ea2605366a" providerId="LiveId" clId="{13412FB5-F0C5-49FD-9C66-B02B2DE3E020}" dt="2022-04-01T00:52:01.024" v="899" actId="1076"/>
          <ac:picMkLst>
            <pc:docMk/>
            <pc:sldMk cId="0" sldId="274"/>
            <ac:picMk id="2" creationId="{78FBFE1A-7387-4590-ADB3-1066E12B95B2}"/>
          </ac:picMkLst>
        </pc:picChg>
        <pc:picChg chg="del">
          <ac:chgData name="" userId="ca0a54ea2605366a" providerId="LiveId" clId="{13412FB5-F0C5-49FD-9C66-B02B2DE3E020}" dt="2022-04-01T00:51:30.101" v="880" actId="478"/>
          <ac:picMkLst>
            <pc:docMk/>
            <pc:sldMk cId="0" sldId="274"/>
            <ac:picMk id="415" creationId="{00000000-0000-0000-0000-000000000000}"/>
          </ac:picMkLst>
        </pc:picChg>
      </pc:sldChg>
      <pc:sldChg chg="addSp delSp modSp">
        <pc:chgData name="" userId="ca0a54ea2605366a" providerId="LiveId" clId="{13412FB5-F0C5-49FD-9C66-B02B2DE3E020}" dt="2022-04-01T04:13:55.141" v="2444" actId="1076"/>
        <pc:sldMkLst>
          <pc:docMk/>
          <pc:sldMk cId="0" sldId="276"/>
        </pc:sldMkLst>
        <pc:spChg chg="add mod">
          <ac:chgData name="" userId="ca0a54ea2605366a" providerId="LiveId" clId="{13412FB5-F0C5-49FD-9C66-B02B2DE3E020}" dt="2022-04-01T04:06:25.364" v="2102" actId="14100"/>
          <ac:spMkLst>
            <pc:docMk/>
            <pc:sldMk cId="0" sldId="276"/>
            <ac:spMk id="28" creationId="{178E6A6E-8512-4720-BEA4-43A05884F1C6}"/>
          </ac:spMkLst>
        </pc:spChg>
        <pc:spChg chg="add mod">
          <ac:chgData name="" userId="ca0a54ea2605366a" providerId="LiveId" clId="{13412FB5-F0C5-49FD-9C66-B02B2DE3E020}" dt="2022-04-01T04:08:57.210" v="2303" actId="14100"/>
          <ac:spMkLst>
            <pc:docMk/>
            <pc:sldMk cId="0" sldId="276"/>
            <ac:spMk id="29" creationId="{3AEEE571-A278-4825-97A6-D0B7F29AB9FD}"/>
          </ac:spMkLst>
        </pc:spChg>
        <pc:spChg chg="add mod">
          <ac:chgData name="" userId="ca0a54ea2605366a" providerId="LiveId" clId="{13412FB5-F0C5-49FD-9C66-B02B2DE3E020}" dt="2022-04-01T04:09:54.082" v="2314" actId="14100"/>
          <ac:spMkLst>
            <pc:docMk/>
            <pc:sldMk cId="0" sldId="276"/>
            <ac:spMk id="30" creationId="{858B2E7A-5377-45D3-B58E-CFC7B8498ACA}"/>
          </ac:spMkLst>
        </pc:spChg>
        <pc:spChg chg="mod">
          <ac:chgData name="" userId="ca0a54ea2605366a" providerId="LiveId" clId="{13412FB5-F0C5-49FD-9C66-B02B2DE3E020}" dt="2022-04-01T04:04:57.716" v="2035" actId="1076"/>
          <ac:spMkLst>
            <pc:docMk/>
            <pc:sldMk cId="0" sldId="276"/>
            <ac:spMk id="451" creationId="{00000000-0000-0000-0000-000000000000}"/>
          </ac:spMkLst>
        </pc:spChg>
        <pc:spChg chg="del">
          <ac:chgData name="" userId="ca0a54ea2605366a" providerId="LiveId" clId="{13412FB5-F0C5-49FD-9C66-B02B2DE3E020}" dt="2022-04-01T04:03:30.653" v="1988" actId="478"/>
          <ac:spMkLst>
            <pc:docMk/>
            <pc:sldMk cId="0" sldId="276"/>
            <ac:spMk id="461" creationId="{00000000-0000-0000-0000-000000000000}"/>
          </ac:spMkLst>
        </pc:spChg>
        <pc:spChg chg="del mod">
          <ac:chgData name="" userId="ca0a54ea2605366a" providerId="LiveId" clId="{13412FB5-F0C5-49FD-9C66-B02B2DE3E020}" dt="2022-04-01T04:03:28.786" v="1986" actId="478"/>
          <ac:spMkLst>
            <pc:docMk/>
            <pc:sldMk cId="0" sldId="276"/>
            <ac:spMk id="462" creationId="{00000000-0000-0000-0000-000000000000}"/>
          </ac:spMkLst>
        </pc:spChg>
        <pc:spChg chg="del">
          <ac:chgData name="" userId="ca0a54ea2605366a" providerId="LiveId" clId="{13412FB5-F0C5-49FD-9C66-B02B2DE3E020}" dt="2022-04-01T04:03:37.448" v="1995" actId="478"/>
          <ac:spMkLst>
            <pc:docMk/>
            <pc:sldMk cId="0" sldId="276"/>
            <ac:spMk id="463" creationId="{00000000-0000-0000-0000-000000000000}"/>
          </ac:spMkLst>
        </pc:spChg>
        <pc:spChg chg="del">
          <ac:chgData name="" userId="ca0a54ea2605366a" providerId="LiveId" clId="{13412FB5-F0C5-49FD-9C66-B02B2DE3E020}" dt="2022-04-01T04:03:35.344" v="1993" actId="478"/>
          <ac:spMkLst>
            <pc:docMk/>
            <pc:sldMk cId="0" sldId="276"/>
            <ac:spMk id="464" creationId="{00000000-0000-0000-0000-000000000000}"/>
          </ac:spMkLst>
        </pc:spChg>
        <pc:spChg chg="del">
          <ac:chgData name="" userId="ca0a54ea2605366a" providerId="LiveId" clId="{13412FB5-F0C5-49FD-9C66-B02B2DE3E020}" dt="2022-04-01T04:03:33.983" v="1992" actId="478"/>
          <ac:spMkLst>
            <pc:docMk/>
            <pc:sldMk cId="0" sldId="276"/>
            <ac:spMk id="465" creationId="{00000000-0000-0000-0000-000000000000}"/>
          </ac:spMkLst>
        </pc:spChg>
        <pc:spChg chg="del mod">
          <ac:chgData name="" userId="ca0a54ea2605366a" providerId="LiveId" clId="{13412FB5-F0C5-49FD-9C66-B02B2DE3E020}" dt="2022-04-01T04:03:32.846" v="1991" actId="478"/>
          <ac:spMkLst>
            <pc:docMk/>
            <pc:sldMk cId="0" sldId="276"/>
            <ac:spMk id="466" creationId="{00000000-0000-0000-0000-000000000000}"/>
          </ac:spMkLst>
        </pc:spChg>
        <pc:spChg chg="del">
          <ac:chgData name="" userId="ca0a54ea2605366a" providerId="LiveId" clId="{13412FB5-F0C5-49FD-9C66-B02B2DE3E020}" dt="2022-04-01T04:03:40.530" v="1998" actId="478"/>
          <ac:spMkLst>
            <pc:docMk/>
            <pc:sldMk cId="0" sldId="276"/>
            <ac:spMk id="467" creationId="{00000000-0000-0000-0000-000000000000}"/>
          </ac:spMkLst>
        </pc:spChg>
        <pc:spChg chg="del">
          <ac:chgData name="" userId="ca0a54ea2605366a" providerId="LiveId" clId="{13412FB5-F0C5-49FD-9C66-B02B2DE3E020}" dt="2022-04-01T04:03:39.480" v="1997" actId="478"/>
          <ac:spMkLst>
            <pc:docMk/>
            <pc:sldMk cId="0" sldId="276"/>
            <ac:spMk id="468" creationId="{00000000-0000-0000-0000-000000000000}"/>
          </ac:spMkLst>
        </pc:spChg>
        <pc:grpChg chg="del">
          <ac:chgData name="" userId="ca0a54ea2605366a" providerId="LiveId" clId="{13412FB5-F0C5-49FD-9C66-B02B2DE3E020}" dt="2022-04-01T04:03:27.121" v="1984" actId="478"/>
          <ac:grpSpMkLst>
            <pc:docMk/>
            <pc:sldMk cId="0" sldId="276"/>
            <ac:grpSpMk id="452" creationId="{00000000-0000-0000-0000-000000000000}"/>
          </ac:grpSpMkLst>
        </pc:grpChg>
        <pc:picChg chg="add del mod">
          <ac:chgData name="" userId="ca0a54ea2605366a" providerId="LiveId" clId="{13412FB5-F0C5-49FD-9C66-B02B2DE3E020}" dt="2022-04-01T04:13:14.198" v="2429" actId="478"/>
          <ac:picMkLst>
            <pc:docMk/>
            <pc:sldMk cId="0" sldId="276"/>
            <ac:picMk id="2" creationId="{24E0A923-440C-4097-9A2F-AF72DAD9095C}"/>
          </ac:picMkLst>
        </pc:picChg>
        <pc:picChg chg="add mod">
          <ac:chgData name="" userId="ca0a54ea2605366a" providerId="LiveId" clId="{13412FB5-F0C5-49FD-9C66-B02B2DE3E020}" dt="2022-04-01T04:13:52.089" v="2443" actId="1076"/>
          <ac:picMkLst>
            <pc:docMk/>
            <pc:sldMk cId="0" sldId="276"/>
            <ac:picMk id="6" creationId="{9D51C58E-973C-4E6F-96A6-4124AFAE9590}"/>
          </ac:picMkLst>
        </pc:picChg>
        <pc:cxnChg chg="add del mod">
          <ac:chgData name="" userId="ca0a54ea2605366a" providerId="LiveId" clId="{13412FB5-F0C5-49FD-9C66-B02B2DE3E020}" dt="2022-04-01T04:13:25.870" v="2436"/>
          <ac:cxnSpMkLst>
            <pc:docMk/>
            <pc:sldMk cId="0" sldId="276"/>
            <ac:cxnSpMk id="4" creationId="{ABF71E61-187C-4B8F-8A9F-A95DB5C3DFBD}"/>
          </ac:cxnSpMkLst>
        </pc:cxnChg>
        <pc:cxnChg chg="add mod">
          <ac:chgData name="" userId="ca0a54ea2605366a" providerId="LiveId" clId="{13412FB5-F0C5-49FD-9C66-B02B2DE3E020}" dt="2022-04-01T04:13:55.141" v="2444" actId="1076"/>
          <ac:cxnSpMkLst>
            <pc:docMk/>
            <pc:sldMk cId="0" sldId="276"/>
            <ac:cxnSpMk id="32" creationId="{DA3F75CF-9E2D-4A30-844A-9F8232FF66EC}"/>
          </ac:cxnSpMkLst>
        </pc:cxnChg>
        <pc:cxnChg chg="del">
          <ac:chgData name="" userId="ca0a54ea2605366a" providerId="LiveId" clId="{13412FB5-F0C5-49FD-9C66-B02B2DE3E020}" dt="2022-04-01T04:03:29.399" v="1987" actId="478"/>
          <ac:cxnSpMkLst>
            <pc:docMk/>
            <pc:sldMk cId="0" sldId="276"/>
            <ac:cxnSpMk id="469" creationId="{00000000-0000-0000-0000-000000000000}"/>
          </ac:cxnSpMkLst>
        </pc:cxnChg>
        <pc:cxnChg chg="del">
          <ac:chgData name="" userId="ca0a54ea2605366a" providerId="LiveId" clId="{13412FB5-F0C5-49FD-9C66-B02B2DE3E020}" dt="2022-04-01T04:03:31.407" v="1989" actId="478"/>
          <ac:cxnSpMkLst>
            <pc:docMk/>
            <pc:sldMk cId="0" sldId="276"/>
            <ac:cxnSpMk id="470" creationId="{00000000-0000-0000-0000-000000000000}"/>
          </ac:cxnSpMkLst>
        </pc:cxnChg>
        <pc:cxnChg chg="del">
          <ac:chgData name="" userId="ca0a54ea2605366a" providerId="LiveId" clId="{13412FB5-F0C5-49FD-9C66-B02B2DE3E020}" dt="2022-04-01T04:03:38.495" v="1996" actId="478"/>
          <ac:cxnSpMkLst>
            <pc:docMk/>
            <pc:sldMk cId="0" sldId="276"/>
            <ac:cxnSpMk id="471" creationId="{00000000-0000-0000-0000-000000000000}"/>
          </ac:cxnSpMkLst>
        </pc:cxnChg>
        <pc:cxnChg chg="del">
          <ac:chgData name="" userId="ca0a54ea2605366a" providerId="LiveId" clId="{13412FB5-F0C5-49FD-9C66-B02B2DE3E020}" dt="2022-04-01T04:03:36.151" v="1994" actId="478"/>
          <ac:cxnSpMkLst>
            <pc:docMk/>
            <pc:sldMk cId="0" sldId="276"/>
            <ac:cxnSpMk id="472" creationId="{00000000-0000-0000-0000-000000000000}"/>
          </ac:cxnSpMkLst>
        </pc:cxnChg>
      </pc:sldChg>
      <pc:sldChg chg="addSp delSp modSp">
        <pc:chgData name="" userId="ca0a54ea2605366a" providerId="LiveId" clId="{13412FB5-F0C5-49FD-9C66-B02B2DE3E020}" dt="2022-04-01T04:10:58.097" v="2347" actId="20577"/>
        <pc:sldMkLst>
          <pc:docMk/>
          <pc:sldMk cId="0" sldId="281"/>
        </pc:sldMkLst>
        <pc:spChg chg="add del mod">
          <ac:chgData name="" userId="ca0a54ea2605366a" providerId="LiveId" clId="{13412FB5-F0C5-49FD-9C66-B02B2DE3E020}" dt="2022-04-01T04:10:43.353" v="2344" actId="478"/>
          <ac:spMkLst>
            <pc:docMk/>
            <pc:sldMk cId="0" sldId="281"/>
            <ac:spMk id="3" creationId="{CA0AFC02-26FA-40C6-B54C-B74C82202199}"/>
          </ac:spMkLst>
        </pc:spChg>
        <pc:spChg chg="add mod">
          <ac:chgData name="" userId="ca0a54ea2605366a" providerId="LiveId" clId="{13412FB5-F0C5-49FD-9C66-B02B2DE3E020}" dt="2022-04-01T04:10:58.097" v="2347" actId="20577"/>
          <ac:spMkLst>
            <pc:docMk/>
            <pc:sldMk cId="0" sldId="281"/>
            <ac:spMk id="6" creationId="{ED5B6F0B-817D-4380-A623-2F62E36DD670}"/>
          </ac:spMkLst>
        </pc:spChg>
        <pc:spChg chg="mod">
          <ac:chgData name="" userId="ca0a54ea2605366a" providerId="LiveId" clId="{13412FB5-F0C5-49FD-9C66-B02B2DE3E020}" dt="2022-04-01T04:10:36.253" v="2342" actId="20577"/>
          <ac:spMkLst>
            <pc:docMk/>
            <pc:sldMk cId="0" sldId="281"/>
            <ac:spMk id="575" creationId="{00000000-0000-0000-0000-000000000000}"/>
          </ac:spMkLst>
        </pc:spChg>
        <pc:spChg chg="del">
          <ac:chgData name="" userId="ca0a54ea2605366a" providerId="LiveId" clId="{13412FB5-F0C5-49FD-9C66-B02B2DE3E020}" dt="2022-04-01T04:10:40.003" v="2343" actId="478"/>
          <ac:spMkLst>
            <pc:docMk/>
            <pc:sldMk cId="0" sldId="281"/>
            <ac:spMk id="576" creationId="{00000000-0000-0000-0000-000000000000}"/>
          </ac:spMkLst>
        </pc:spChg>
      </pc:sldChg>
      <pc:sldChg chg="modSp">
        <pc:chgData name="" userId="ca0a54ea2605366a" providerId="LiveId" clId="{13412FB5-F0C5-49FD-9C66-B02B2DE3E020}" dt="2022-04-09T15:37:06.782" v="2582" actId="20577"/>
        <pc:sldMkLst>
          <pc:docMk/>
          <pc:sldMk cId="0" sldId="282"/>
        </pc:sldMkLst>
        <pc:spChg chg="mod">
          <ac:chgData name="" userId="ca0a54ea2605366a" providerId="LiveId" clId="{13412FB5-F0C5-49FD-9C66-B02B2DE3E020}" dt="2022-04-09T15:36:45.471" v="2562" actId="1076"/>
          <ac:spMkLst>
            <pc:docMk/>
            <pc:sldMk cId="0" sldId="282"/>
            <ac:spMk id="581" creationId="{00000000-0000-0000-0000-000000000000}"/>
          </ac:spMkLst>
        </pc:spChg>
        <pc:spChg chg="mod">
          <ac:chgData name="" userId="ca0a54ea2605366a" providerId="LiveId" clId="{13412FB5-F0C5-49FD-9C66-B02B2DE3E020}" dt="2022-04-09T15:36:42.694" v="2561" actId="1076"/>
          <ac:spMkLst>
            <pc:docMk/>
            <pc:sldMk cId="0" sldId="282"/>
            <ac:spMk id="582" creationId="{00000000-0000-0000-0000-000000000000}"/>
          </ac:spMkLst>
        </pc:spChg>
        <pc:spChg chg="mod">
          <ac:chgData name="" userId="ca0a54ea2605366a" providerId="LiveId" clId="{13412FB5-F0C5-49FD-9C66-B02B2DE3E020}" dt="2022-04-09T15:36:52.058" v="2565" actId="1076"/>
          <ac:spMkLst>
            <pc:docMk/>
            <pc:sldMk cId="0" sldId="282"/>
            <ac:spMk id="583" creationId="{00000000-0000-0000-0000-000000000000}"/>
          </ac:spMkLst>
        </pc:spChg>
        <pc:spChg chg="mod">
          <ac:chgData name="" userId="ca0a54ea2605366a" providerId="LiveId" clId="{13412FB5-F0C5-49FD-9C66-B02B2DE3E020}" dt="2022-04-09T15:36:48.355" v="2563" actId="1076"/>
          <ac:spMkLst>
            <pc:docMk/>
            <pc:sldMk cId="0" sldId="282"/>
            <ac:spMk id="584" creationId="{00000000-0000-0000-0000-000000000000}"/>
          </ac:spMkLst>
        </pc:spChg>
        <pc:spChg chg="mod">
          <ac:chgData name="" userId="ca0a54ea2605366a" providerId="LiveId" clId="{13412FB5-F0C5-49FD-9C66-B02B2DE3E020}" dt="2022-04-09T15:37:06.782" v="2582" actId="20577"/>
          <ac:spMkLst>
            <pc:docMk/>
            <pc:sldMk cId="0" sldId="282"/>
            <ac:spMk id="585" creationId="{00000000-0000-0000-0000-000000000000}"/>
          </ac:spMkLst>
        </pc:spChg>
      </pc:sldChg>
      <pc:sldChg chg="delSp modSp">
        <pc:chgData name="" userId="ca0a54ea2605366a" providerId="LiveId" clId="{13412FB5-F0C5-49FD-9C66-B02B2DE3E020}" dt="2022-04-01T04:12:05.846" v="2418" actId="478"/>
        <pc:sldMkLst>
          <pc:docMk/>
          <pc:sldMk cId="0" sldId="289"/>
        </pc:sldMkLst>
        <pc:spChg chg="del">
          <ac:chgData name="" userId="ca0a54ea2605366a" providerId="LiveId" clId="{13412FB5-F0C5-49FD-9C66-B02B2DE3E020}" dt="2022-04-01T04:12:05.846" v="2418" actId="478"/>
          <ac:spMkLst>
            <pc:docMk/>
            <pc:sldMk cId="0" sldId="289"/>
            <ac:spMk id="666" creationId="{00000000-0000-0000-0000-000000000000}"/>
          </ac:spMkLst>
        </pc:spChg>
        <pc:spChg chg="mod">
          <ac:chgData name="" userId="ca0a54ea2605366a" providerId="LiveId" clId="{13412FB5-F0C5-49FD-9C66-B02B2DE3E020}" dt="2022-04-01T04:11:57.796" v="2417" actId="14100"/>
          <ac:spMkLst>
            <pc:docMk/>
            <pc:sldMk cId="0" sldId="289"/>
            <ac:spMk id="667" creationId="{00000000-0000-0000-0000-000000000000}"/>
          </ac:spMkLst>
        </pc:spChg>
      </pc:sldChg>
      <pc:sldChg chg="del">
        <pc:chgData name="" userId="ca0a54ea2605366a" providerId="LiveId" clId="{13412FB5-F0C5-49FD-9C66-B02B2DE3E020}" dt="2022-04-01T04:11:11.669" v="2348" actId="2696"/>
        <pc:sldMkLst>
          <pc:docMk/>
          <pc:sldMk cId="740461445" sldId="290"/>
        </pc:sldMkLst>
      </pc:sldChg>
      <pc:sldChg chg="addSp delSp modSp add delAnim">
        <pc:chgData name="" userId="ca0a54ea2605366a" providerId="LiveId" clId="{13412FB5-F0C5-49FD-9C66-B02B2DE3E020}" dt="2022-04-09T15:40:28.250" v="2643" actId="20577"/>
        <pc:sldMkLst>
          <pc:docMk/>
          <pc:sldMk cId="1987097549" sldId="291"/>
        </pc:sldMkLst>
        <pc:spChg chg="add mod">
          <ac:chgData name="" userId="ca0a54ea2605366a" providerId="LiveId" clId="{13412FB5-F0C5-49FD-9C66-B02B2DE3E020}" dt="2022-04-09T15:40:28.250" v="2643" actId="20577"/>
          <ac:spMkLst>
            <pc:docMk/>
            <pc:sldMk cId="1987097549" sldId="291"/>
            <ac:spMk id="7" creationId="{268FC622-FA65-40DA-8C7E-53A00ADA4F21}"/>
          </ac:spMkLst>
        </pc:spChg>
        <pc:spChg chg="mod">
          <ac:chgData name="" userId="ca0a54ea2605366a" providerId="LiveId" clId="{13412FB5-F0C5-49FD-9C66-B02B2DE3E020}" dt="2022-04-09T15:39:29.678" v="2622" actId="1076"/>
          <ac:spMkLst>
            <pc:docMk/>
            <pc:sldMk cId="1987097549" sldId="291"/>
            <ac:spMk id="289" creationId="{00000000-0000-0000-0000-000000000000}"/>
          </ac:spMkLst>
        </pc:spChg>
        <pc:picChg chg="del">
          <ac:chgData name="" userId="ca0a54ea2605366a" providerId="LiveId" clId="{13412FB5-F0C5-49FD-9C66-B02B2DE3E020}" dt="2022-04-09T15:38:08.424" v="2600" actId="478"/>
          <ac:picMkLst>
            <pc:docMk/>
            <pc:sldMk cId="1987097549" sldId="291"/>
            <ac:picMk id="6" creationId="{ABA27DFA-080A-4CF5-8A24-7003AF5E0FAF}"/>
          </ac:picMkLst>
        </pc:picChg>
      </pc:sldChg>
      <pc:sldChg chg="addSp delSp add del">
        <pc:chgData name="" userId="ca0a54ea2605366a" providerId="LiveId" clId="{13412FB5-F0C5-49FD-9C66-B02B2DE3E020}" dt="2022-04-09T15:37:46.905" v="2586"/>
        <pc:sldMkLst>
          <pc:docMk/>
          <pc:sldMk cId="2518933990" sldId="291"/>
        </pc:sldMkLst>
        <pc:spChg chg="add del">
          <ac:chgData name="" userId="ca0a54ea2605366a" providerId="LiveId" clId="{13412FB5-F0C5-49FD-9C66-B02B2DE3E020}" dt="2022-04-09T15:37:35.707" v="2585"/>
          <ac:spMkLst>
            <pc:docMk/>
            <pc:sldMk cId="2518933990" sldId="291"/>
            <ac:spMk id="9" creationId="{1D096A2B-3FC6-4A7E-AE6B-E7C46867FEDA}"/>
          </ac:spMkLst>
        </pc:spChg>
      </pc:sldChg>
      <pc:sldMasterChg chg="addSldLayout delSldLayout">
        <pc:chgData name="" userId="ca0a54ea2605366a" providerId="LiveId" clId="{13412FB5-F0C5-49FD-9C66-B02B2DE3E020}" dt="2022-04-03T01:32:57.627" v="2447" actId="2696"/>
        <pc:sldMasterMkLst>
          <pc:docMk/>
          <pc:sldMasterMk cId="0" sldId="2147483686"/>
        </pc:sldMasterMkLst>
        <pc:sldLayoutChg chg="add del">
          <pc:chgData name="" userId="ca0a54ea2605366a" providerId="LiveId" clId="{13412FB5-F0C5-49FD-9C66-B02B2DE3E020}" dt="2022-04-03T01:32:57.627" v="2447" actId="2696"/>
          <pc:sldLayoutMkLst>
            <pc:docMk/>
            <pc:sldMasterMk cId="0" sldId="2147483686"/>
            <pc:sldLayoutMk cId="0" sldId="2147483661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89857d3298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89857d3298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89857d3298_1_5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89857d3298_1_5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89857d3298_1_4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89857d3298_1_4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89857d3298_1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89857d3298_1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89857d3298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89857d3298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89857d3298_1_4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89857d3298_1_4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89857d3298_0_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89857d3298_0_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89857d3298_1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89857d3298_1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89857d3298_1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9" name="Google Shape;579;g89857d3298_1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89857d3298_1_4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89857d3298_1_4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16078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872a43c433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872a43c433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g89857d3298_1_3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3" name="Google Shape;663;g89857d3298_1_3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872a43c433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872a43c433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89857d3298_1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89857d3298_1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89857d3298_1_3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89857d3298_1_3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872a43c433_0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872a43c433_0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89857d3298_1_3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89857d3298_1_3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96858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899d2abbf8_0_2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899d2abbf8_0_2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89857d3298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89857d3298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" TargetMode="External"/><Relationship Id="rId2" Type="http://schemas.openxmlformats.org/officeDocument/2006/relationships/hyperlink" Target="https://slidesgo.com/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s://www.freepik.com/" TargetMode="Externa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-78725" y="986250"/>
            <a:ext cx="5545200" cy="3171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595050" y="816150"/>
            <a:ext cx="4486500" cy="276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300"/>
              <a:buFont typeface="Barlow"/>
              <a:buNone/>
              <a:defRPr sz="83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-1304442" y="-3395800"/>
            <a:ext cx="5876445" cy="3935802"/>
          </a:xfrm>
          <a:custGeom>
            <a:avLst/>
            <a:gdLst/>
            <a:ahLst/>
            <a:cxnLst/>
            <a:rect l="l" t="t" r="r" b="b"/>
            <a:pathLst>
              <a:path w="69212" h="46354" extrusionOk="0">
                <a:moveTo>
                  <a:pt x="34743" y="0"/>
                </a:moveTo>
                <a:lnTo>
                  <a:pt x="1" y="34773"/>
                </a:lnTo>
                <a:lnTo>
                  <a:pt x="1" y="46353"/>
                </a:lnTo>
                <a:lnTo>
                  <a:pt x="28147" y="46353"/>
                </a:lnTo>
                <a:lnTo>
                  <a:pt x="64804" y="9575"/>
                </a:lnTo>
                <a:lnTo>
                  <a:pt x="69212" y="0"/>
                </a:lnTo>
                <a:close/>
              </a:path>
            </a:pathLst>
          </a:cu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 flipH="1">
            <a:off x="6701768" y="3489464"/>
            <a:ext cx="2608482" cy="2062072"/>
          </a:xfrm>
          <a:custGeom>
            <a:avLst/>
            <a:gdLst/>
            <a:ahLst/>
            <a:cxnLst/>
            <a:rect l="l" t="t" r="r" b="b"/>
            <a:pathLst>
              <a:path w="49333" h="38999" extrusionOk="0">
                <a:moveTo>
                  <a:pt x="0" y="1"/>
                </a:moveTo>
                <a:lnTo>
                  <a:pt x="0" y="38999"/>
                </a:lnTo>
                <a:lnTo>
                  <a:pt x="49333" y="38999"/>
                </a:lnTo>
                <a:lnTo>
                  <a:pt x="10304" y="1"/>
                </a:lnTo>
                <a:close/>
              </a:path>
            </a:pathLst>
          </a:cu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595050" y="3349525"/>
            <a:ext cx="4230600" cy="73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arlow Medium"/>
              <a:buNone/>
              <a:defRPr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list">
  <p:cSld name="TITLE_AND_TWO_COLUMNS_1_1_1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7"/>
          <p:cNvSpPr txBox="1">
            <a:spLocks noGrp="1"/>
          </p:cNvSpPr>
          <p:nvPr>
            <p:ph type="subTitle" idx="1"/>
          </p:nvPr>
        </p:nvSpPr>
        <p:spPr>
          <a:xfrm>
            <a:off x="2557925" y="2247150"/>
            <a:ext cx="5722200" cy="217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Medium"/>
              <a:buNone/>
              <a:defRPr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20" name="Google Shape;120;p17"/>
          <p:cNvSpPr txBox="1">
            <a:spLocks noGrp="1"/>
          </p:cNvSpPr>
          <p:nvPr>
            <p:ph type="title"/>
          </p:nvPr>
        </p:nvSpPr>
        <p:spPr>
          <a:xfrm>
            <a:off x="2646000" y="381600"/>
            <a:ext cx="5778000" cy="8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rlow"/>
              <a:buNone/>
              <a:defRPr sz="3500" b="1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rlow"/>
              <a:buNone/>
              <a:defRPr sz="3500" b="1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rlow"/>
              <a:buNone/>
              <a:defRPr sz="3500" b="1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rlow"/>
              <a:buNone/>
              <a:defRPr sz="3500" b="1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rlow"/>
              <a:buNone/>
              <a:defRPr sz="3500" b="1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rlow"/>
              <a:buNone/>
              <a:defRPr sz="3500" b="1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rlow"/>
              <a:buNone/>
              <a:defRPr sz="3500" b="1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rlow"/>
              <a:buNone/>
              <a:defRPr sz="3500" b="1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rlow"/>
              <a:buNone/>
              <a:defRPr sz="3500" b="1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121" name="Google Shape;121;p17"/>
          <p:cNvSpPr/>
          <p:nvPr/>
        </p:nvSpPr>
        <p:spPr>
          <a:xfrm rot="10800000" flipH="1">
            <a:off x="6325960" y="4604400"/>
            <a:ext cx="3956677" cy="2649942"/>
          </a:xfrm>
          <a:custGeom>
            <a:avLst/>
            <a:gdLst/>
            <a:ahLst/>
            <a:cxnLst/>
            <a:rect l="l" t="t" r="r" b="b"/>
            <a:pathLst>
              <a:path w="69212" h="46354" extrusionOk="0">
                <a:moveTo>
                  <a:pt x="34743" y="0"/>
                </a:moveTo>
                <a:lnTo>
                  <a:pt x="1" y="34773"/>
                </a:lnTo>
                <a:lnTo>
                  <a:pt x="1" y="46353"/>
                </a:lnTo>
                <a:lnTo>
                  <a:pt x="28147" y="46353"/>
                </a:lnTo>
                <a:lnTo>
                  <a:pt x="64804" y="9575"/>
                </a:lnTo>
                <a:lnTo>
                  <a:pt x="69212" y="0"/>
                </a:lnTo>
                <a:close/>
              </a:path>
            </a:pathLst>
          </a:cu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_ONLY_2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9"/>
          <p:cNvSpPr/>
          <p:nvPr/>
        </p:nvSpPr>
        <p:spPr>
          <a:xfrm rot="10800000">
            <a:off x="-1310690" y="4604400"/>
            <a:ext cx="3956677" cy="2649942"/>
          </a:xfrm>
          <a:custGeom>
            <a:avLst/>
            <a:gdLst/>
            <a:ahLst/>
            <a:cxnLst/>
            <a:rect l="l" t="t" r="r" b="b"/>
            <a:pathLst>
              <a:path w="69212" h="46354" extrusionOk="0">
                <a:moveTo>
                  <a:pt x="34743" y="0"/>
                </a:moveTo>
                <a:lnTo>
                  <a:pt x="1" y="34773"/>
                </a:lnTo>
                <a:lnTo>
                  <a:pt x="1" y="46353"/>
                </a:lnTo>
                <a:lnTo>
                  <a:pt x="28147" y="46353"/>
                </a:lnTo>
                <a:lnTo>
                  <a:pt x="64804" y="9575"/>
                </a:lnTo>
                <a:lnTo>
                  <a:pt x="69212" y="0"/>
                </a:lnTo>
                <a:close/>
              </a:path>
            </a:pathLst>
          </a:cu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19"/>
          <p:cNvSpPr txBox="1">
            <a:spLocks noGrp="1"/>
          </p:cNvSpPr>
          <p:nvPr>
            <p:ph type="title"/>
          </p:nvPr>
        </p:nvSpPr>
        <p:spPr>
          <a:xfrm>
            <a:off x="2646000" y="381600"/>
            <a:ext cx="5778000" cy="8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rlow"/>
              <a:buNone/>
              <a:defRPr sz="3500" b="1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rlow"/>
              <a:buNone/>
              <a:defRPr sz="3500" b="1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rlow"/>
              <a:buNone/>
              <a:defRPr sz="3500" b="1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rlow"/>
              <a:buNone/>
              <a:defRPr sz="3500" b="1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rlow"/>
              <a:buNone/>
              <a:defRPr sz="3500" b="1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rlow"/>
              <a:buNone/>
              <a:defRPr sz="3500" b="1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rlow"/>
              <a:buNone/>
              <a:defRPr sz="3500" b="1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rlow"/>
              <a:buNone/>
              <a:defRPr sz="3500" b="1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rlow"/>
              <a:buNone/>
              <a:defRPr sz="3500" b="1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129" name="Google Shape;129;p19"/>
          <p:cNvSpPr/>
          <p:nvPr/>
        </p:nvSpPr>
        <p:spPr>
          <a:xfrm flipH="1">
            <a:off x="-5389967" y="-2136525"/>
            <a:ext cx="5876445" cy="3935802"/>
          </a:xfrm>
          <a:custGeom>
            <a:avLst/>
            <a:gdLst/>
            <a:ahLst/>
            <a:cxnLst/>
            <a:rect l="l" t="t" r="r" b="b"/>
            <a:pathLst>
              <a:path w="69212" h="46354" extrusionOk="0">
                <a:moveTo>
                  <a:pt x="34743" y="0"/>
                </a:moveTo>
                <a:lnTo>
                  <a:pt x="1" y="34773"/>
                </a:lnTo>
                <a:lnTo>
                  <a:pt x="1" y="46353"/>
                </a:lnTo>
                <a:lnTo>
                  <a:pt x="28147" y="46353"/>
                </a:lnTo>
                <a:lnTo>
                  <a:pt x="64804" y="9575"/>
                </a:lnTo>
                <a:lnTo>
                  <a:pt x="69212" y="0"/>
                </a:lnTo>
                <a:close/>
              </a:path>
            </a:pathLst>
          </a:cu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1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0"/>
          <p:cNvSpPr/>
          <p:nvPr/>
        </p:nvSpPr>
        <p:spPr>
          <a:xfrm rot="10800000">
            <a:off x="4467310" y="4837925"/>
            <a:ext cx="3956677" cy="2649942"/>
          </a:xfrm>
          <a:custGeom>
            <a:avLst/>
            <a:gdLst/>
            <a:ahLst/>
            <a:cxnLst/>
            <a:rect l="l" t="t" r="r" b="b"/>
            <a:pathLst>
              <a:path w="69212" h="46354" extrusionOk="0">
                <a:moveTo>
                  <a:pt x="34743" y="0"/>
                </a:moveTo>
                <a:lnTo>
                  <a:pt x="1" y="34773"/>
                </a:lnTo>
                <a:lnTo>
                  <a:pt x="1" y="46353"/>
                </a:lnTo>
                <a:lnTo>
                  <a:pt x="28147" y="46353"/>
                </a:lnTo>
                <a:lnTo>
                  <a:pt x="64804" y="9575"/>
                </a:lnTo>
                <a:lnTo>
                  <a:pt x="69212" y="0"/>
                </a:lnTo>
                <a:close/>
              </a:path>
            </a:pathLst>
          </a:cu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20"/>
          <p:cNvSpPr txBox="1">
            <a:spLocks noGrp="1"/>
          </p:cNvSpPr>
          <p:nvPr>
            <p:ph type="title"/>
          </p:nvPr>
        </p:nvSpPr>
        <p:spPr>
          <a:xfrm>
            <a:off x="2646000" y="381600"/>
            <a:ext cx="5778000" cy="8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rlow"/>
              <a:buNone/>
              <a:defRPr sz="3500" b="1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rlow"/>
              <a:buNone/>
              <a:defRPr sz="3500" b="1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rlow"/>
              <a:buNone/>
              <a:defRPr sz="3500" b="1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rlow"/>
              <a:buNone/>
              <a:defRPr sz="3500" b="1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rlow"/>
              <a:buNone/>
              <a:defRPr sz="3500" b="1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rlow"/>
              <a:buNone/>
              <a:defRPr sz="3500" b="1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rlow"/>
              <a:buNone/>
              <a:defRPr sz="3500" b="1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rlow"/>
              <a:buNone/>
              <a:defRPr sz="3500" b="1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rlow"/>
              <a:buNone/>
              <a:defRPr sz="3500" b="1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133" name="Google Shape;133;p20"/>
          <p:cNvSpPr/>
          <p:nvPr/>
        </p:nvSpPr>
        <p:spPr>
          <a:xfrm flipH="1">
            <a:off x="-1651126" y="-1739725"/>
            <a:ext cx="3956677" cy="2649942"/>
          </a:xfrm>
          <a:custGeom>
            <a:avLst/>
            <a:gdLst/>
            <a:ahLst/>
            <a:cxnLst/>
            <a:rect l="l" t="t" r="r" b="b"/>
            <a:pathLst>
              <a:path w="69212" h="46354" extrusionOk="0">
                <a:moveTo>
                  <a:pt x="34743" y="0"/>
                </a:moveTo>
                <a:lnTo>
                  <a:pt x="1" y="34773"/>
                </a:lnTo>
                <a:lnTo>
                  <a:pt x="1" y="46353"/>
                </a:lnTo>
                <a:lnTo>
                  <a:pt x="28147" y="46353"/>
                </a:lnTo>
                <a:lnTo>
                  <a:pt x="64804" y="9575"/>
                </a:lnTo>
                <a:lnTo>
                  <a:pt x="69212" y="0"/>
                </a:lnTo>
                <a:close/>
              </a:path>
            </a:pathLst>
          </a:cu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TITLE_ONLY_1_2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1"/>
          <p:cNvSpPr/>
          <p:nvPr/>
        </p:nvSpPr>
        <p:spPr>
          <a:xfrm rot="10800000">
            <a:off x="4467310" y="4837925"/>
            <a:ext cx="3956677" cy="2649942"/>
          </a:xfrm>
          <a:custGeom>
            <a:avLst/>
            <a:gdLst/>
            <a:ahLst/>
            <a:cxnLst/>
            <a:rect l="l" t="t" r="r" b="b"/>
            <a:pathLst>
              <a:path w="69212" h="46354" extrusionOk="0">
                <a:moveTo>
                  <a:pt x="34743" y="0"/>
                </a:moveTo>
                <a:lnTo>
                  <a:pt x="1" y="34773"/>
                </a:lnTo>
                <a:lnTo>
                  <a:pt x="1" y="46353"/>
                </a:lnTo>
                <a:lnTo>
                  <a:pt x="28147" y="46353"/>
                </a:lnTo>
                <a:lnTo>
                  <a:pt x="64804" y="9575"/>
                </a:lnTo>
                <a:lnTo>
                  <a:pt x="69212" y="0"/>
                </a:lnTo>
                <a:close/>
              </a:path>
            </a:pathLst>
          </a:cu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21"/>
          <p:cNvSpPr/>
          <p:nvPr/>
        </p:nvSpPr>
        <p:spPr>
          <a:xfrm flipH="1">
            <a:off x="-1651126" y="-1739725"/>
            <a:ext cx="3956677" cy="2649942"/>
          </a:xfrm>
          <a:custGeom>
            <a:avLst/>
            <a:gdLst/>
            <a:ahLst/>
            <a:cxnLst/>
            <a:rect l="l" t="t" r="r" b="b"/>
            <a:pathLst>
              <a:path w="69212" h="46354" extrusionOk="0">
                <a:moveTo>
                  <a:pt x="34743" y="0"/>
                </a:moveTo>
                <a:lnTo>
                  <a:pt x="1" y="34773"/>
                </a:lnTo>
                <a:lnTo>
                  <a:pt x="1" y="46353"/>
                </a:lnTo>
                <a:lnTo>
                  <a:pt x="28147" y="46353"/>
                </a:lnTo>
                <a:lnTo>
                  <a:pt x="64804" y="9575"/>
                </a:lnTo>
                <a:lnTo>
                  <a:pt x="69212" y="0"/>
                </a:lnTo>
                <a:close/>
              </a:path>
            </a:pathLst>
          </a:cu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one column 4">
  <p:cSld name="ONE_COLUMN_TEXT_2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5"/>
          <p:cNvSpPr txBox="1">
            <a:spLocks noGrp="1"/>
          </p:cNvSpPr>
          <p:nvPr>
            <p:ph type="title"/>
          </p:nvPr>
        </p:nvSpPr>
        <p:spPr>
          <a:xfrm>
            <a:off x="5694775" y="1518855"/>
            <a:ext cx="2779200" cy="100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arlow"/>
              <a:buNone/>
              <a:defRPr sz="6000" b="1"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49" name="Google Shape;149;p25"/>
          <p:cNvSpPr/>
          <p:nvPr/>
        </p:nvSpPr>
        <p:spPr>
          <a:xfrm rot="10800000">
            <a:off x="-642326" y="4604408"/>
            <a:ext cx="3288326" cy="3052417"/>
          </a:xfrm>
          <a:custGeom>
            <a:avLst/>
            <a:gdLst/>
            <a:ahLst/>
            <a:cxnLst/>
            <a:rect l="l" t="t" r="r" b="b"/>
            <a:pathLst>
              <a:path w="44075" h="40913" extrusionOk="0">
                <a:moveTo>
                  <a:pt x="18967" y="0"/>
                </a:moveTo>
                <a:lnTo>
                  <a:pt x="1" y="18967"/>
                </a:lnTo>
                <a:lnTo>
                  <a:pt x="1" y="40913"/>
                </a:lnTo>
                <a:lnTo>
                  <a:pt x="28360" y="40913"/>
                </a:lnTo>
                <a:lnTo>
                  <a:pt x="44074" y="25138"/>
                </a:lnTo>
                <a:lnTo>
                  <a:pt x="26992" y="8055"/>
                </a:lnTo>
                <a:lnTo>
                  <a:pt x="18967" y="0"/>
                </a:lnTo>
                <a:close/>
              </a:path>
            </a:pathLst>
          </a:cu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25"/>
          <p:cNvSpPr txBox="1">
            <a:spLocks noGrp="1"/>
          </p:cNvSpPr>
          <p:nvPr>
            <p:ph type="subTitle" idx="1"/>
          </p:nvPr>
        </p:nvSpPr>
        <p:spPr>
          <a:xfrm>
            <a:off x="5633875" y="2252320"/>
            <a:ext cx="2840100" cy="134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Medium"/>
              <a:buNone/>
              <a:defRPr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51" name="Google Shape;151;p25"/>
          <p:cNvSpPr/>
          <p:nvPr/>
        </p:nvSpPr>
        <p:spPr>
          <a:xfrm>
            <a:off x="7020025" y="-976316"/>
            <a:ext cx="2807931" cy="1880582"/>
          </a:xfrm>
          <a:custGeom>
            <a:avLst/>
            <a:gdLst/>
            <a:ahLst/>
            <a:cxnLst/>
            <a:rect l="l" t="t" r="r" b="b"/>
            <a:pathLst>
              <a:path w="69212" h="46354" extrusionOk="0">
                <a:moveTo>
                  <a:pt x="34743" y="0"/>
                </a:moveTo>
                <a:lnTo>
                  <a:pt x="1" y="34773"/>
                </a:lnTo>
                <a:lnTo>
                  <a:pt x="1" y="46353"/>
                </a:lnTo>
                <a:lnTo>
                  <a:pt x="28147" y="46353"/>
                </a:lnTo>
                <a:lnTo>
                  <a:pt x="64804" y="9575"/>
                </a:lnTo>
                <a:lnTo>
                  <a:pt x="69212" y="0"/>
                </a:lnTo>
                <a:close/>
              </a:path>
            </a:pathLst>
          </a:cu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one column 2">
  <p:cSld name="ONE_COLUMN_TEXT_1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6"/>
          <p:cNvSpPr txBox="1">
            <a:spLocks noGrp="1"/>
          </p:cNvSpPr>
          <p:nvPr>
            <p:ph type="title"/>
          </p:nvPr>
        </p:nvSpPr>
        <p:spPr>
          <a:xfrm>
            <a:off x="5391500" y="2311350"/>
            <a:ext cx="3128400" cy="100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arlow"/>
              <a:buNone/>
              <a:defRPr sz="3500" b="1">
                <a:solidFill>
                  <a:schemeClr val="lt2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54" name="Google Shape;154;p26"/>
          <p:cNvSpPr txBox="1">
            <a:spLocks noGrp="1"/>
          </p:cNvSpPr>
          <p:nvPr>
            <p:ph type="subTitle" idx="1"/>
          </p:nvPr>
        </p:nvSpPr>
        <p:spPr>
          <a:xfrm>
            <a:off x="5679800" y="3110850"/>
            <a:ext cx="2840100" cy="134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Medium"/>
              <a:buNone/>
              <a:defRPr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55" name="Google Shape;155;p26"/>
          <p:cNvSpPr/>
          <p:nvPr/>
        </p:nvSpPr>
        <p:spPr>
          <a:xfrm rot="10800000" flipH="1">
            <a:off x="3639587" y="4604408"/>
            <a:ext cx="3288326" cy="3052417"/>
          </a:xfrm>
          <a:custGeom>
            <a:avLst/>
            <a:gdLst/>
            <a:ahLst/>
            <a:cxnLst/>
            <a:rect l="l" t="t" r="r" b="b"/>
            <a:pathLst>
              <a:path w="44075" h="40913" extrusionOk="0">
                <a:moveTo>
                  <a:pt x="18967" y="0"/>
                </a:moveTo>
                <a:lnTo>
                  <a:pt x="1" y="18967"/>
                </a:lnTo>
                <a:lnTo>
                  <a:pt x="1" y="40913"/>
                </a:lnTo>
                <a:lnTo>
                  <a:pt x="28360" y="40913"/>
                </a:lnTo>
                <a:lnTo>
                  <a:pt x="44074" y="25138"/>
                </a:lnTo>
                <a:lnTo>
                  <a:pt x="26992" y="8055"/>
                </a:lnTo>
                <a:lnTo>
                  <a:pt x="18967" y="0"/>
                </a:lnTo>
                <a:close/>
              </a:path>
            </a:pathLst>
          </a:cu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26"/>
          <p:cNvSpPr/>
          <p:nvPr/>
        </p:nvSpPr>
        <p:spPr>
          <a:xfrm flipH="1">
            <a:off x="-2469315" y="-1752250"/>
            <a:ext cx="3956677" cy="2649942"/>
          </a:xfrm>
          <a:custGeom>
            <a:avLst/>
            <a:gdLst/>
            <a:ahLst/>
            <a:cxnLst/>
            <a:rect l="l" t="t" r="r" b="b"/>
            <a:pathLst>
              <a:path w="69212" h="46354" extrusionOk="0">
                <a:moveTo>
                  <a:pt x="34743" y="0"/>
                </a:moveTo>
                <a:lnTo>
                  <a:pt x="1" y="34773"/>
                </a:lnTo>
                <a:lnTo>
                  <a:pt x="1" y="46353"/>
                </a:lnTo>
                <a:lnTo>
                  <a:pt x="28147" y="46353"/>
                </a:lnTo>
                <a:lnTo>
                  <a:pt x="64804" y="9575"/>
                </a:lnTo>
                <a:lnTo>
                  <a:pt x="69212" y="0"/>
                </a:lnTo>
                <a:close/>
              </a:path>
            </a:pathLst>
          </a:cu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0"/>
          <p:cNvSpPr/>
          <p:nvPr/>
        </p:nvSpPr>
        <p:spPr>
          <a:xfrm>
            <a:off x="-107575" y="1338150"/>
            <a:ext cx="8318100" cy="2467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30"/>
          <p:cNvSpPr txBox="1">
            <a:spLocks noGrp="1"/>
          </p:cNvSpPr>
          <p:nvPr>
            <p:ph type="title"/>
          </p:nvPr>
        </p:nvSpPr>
        <p:spPr>
          <a:xfrm>
            <a:off x="1070700" y="1157800"/>
            <a:ext cx="7002600" cy="246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arlow"/>
              <a:buNone/>
              <a:defRPr sz="35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5" name="Google Shape;175;p30"/>
          <p:cNvSpPr txBox="1">
            <a:spLocks noGrp="1"/>
          </p:cNvSpPr>
          <p:nvPr>
            <p:ph type="subTitle" idx="1"/>
          </p:nvPr>
        </p:nvSpPr>
        <p:spPr>
          <a:xfrm>
            <a:off x="3168000" y="3185050"/>
            <a:ext cx="2808000" cy="47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arlow Medium"/>
              <a:buNone/>
              <a:defRPr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6" name="Google Shape;176;p30"/>
          <p:cNvSpPr/>
          <p:nvPr/>
        </p:nvSpPr>
        <p:spPr>
          <a:xfrm>
            <a:off x="4572005" y="-3395800"/>
            <a:ext cx="5876445" cy="3935802"/>
          </a:xfrm>
          <a:custGeom>
            <a:avLst/>
            <a:gdLst/>
            <a:ahLst/>
            <a:cxnLst/>
            <a:rect l="l" t="t" r="r" b="b"/>
            <a:pathLst>
              <a:path w="69212" h="46354" extrusionOk="0">
                <a:moveTo>
                  <a:pt x="34743" y="0"/>
                </a:moveTo>
                <a:lnTo>
                  <a:pt x="1" y="34773"/>
                </a:lnTo>
                <a:lnTo>
                  <a:pt x="1" y="46353"/>
                </a:lnTo>
                <a:lnTo>
                  <a:pt x="28147" y="46353"/>
                </a:lnTo>
                <a:lnTo>
                  <a:pt x="64804" y="9575"/>
                </a:lnTo>
                <a:lnTo>
                  <a:pt x="69212" y="0"/>
                </a:lnTo>
                <a:close/>
              </a:path>
            </a:pathLst>
          </a:cu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30"/>
          <p:cNvSpPr/>
          <p:nvPr/>
        </p:nvSpPr>
        <p:spPr>
          <a:xfrm>
            <a:off x="-177192" y="3489464"/>
            <a:ext cx="2608482" cy="2062072"/>
          </a:xfrm>
          <a:custGeom>
            <a:avLst/>
            <a:gdLst/>
            <a:ahLst/>
            <a:cxnLst/>
            <a:rect l="l" t="t" r="r" b="b"/>
            <a:pathLst>
              <a:path w="49333" h="38999" extrusionOk="0">
                <a:moveTo>
                  <a:pt x="0" y="1"/>
                </a:moveTo>
                <a:lnTo>
                  <a:pt x="0" y="38999"/>
                </a:lnTo>
                <a:lnTo>
                  <a:pt x="49333" y="38999"/>
                </a:lnTo>
                <a:lnTo>
                  <a:pt x="10304" y="1"/>
                </a:lnTo>
                <a:close/>
              </a:path>
            </a:pathLst>
          </a:cu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MAIN_POINT_1"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1"/>
          <p:cNvSpPr txBox="1">
            <a:spLocks noGrp="1"/>
          </p:cNvSpPr>
          <p:nvPr>
            <p:ph type="title"/>
          </p:nvPr>
        </p:nvSpPr>
        <p:spPr>
          <a:xfrm>
            <a:off x="6051352" y="1257015"/>
            <a:ext cx="1505100" cy="51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Barlow"/>
              <a:buNone/>
              <a:defRPr sz="2500" b="1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Condensed ExtraBold"/>
              <a:buNone/>
              <a:defRPr sz="2400">
                <a:solidFill>
                  <a:schemeClr val="dk2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Condensed ExtraBold"/>
              <a:buNone/>
              <a:defRPr sz="2400">
                <a:solidFill>
                  <a:schemeClr val="dk2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Condensed ExtraBold"/>
              <a:buNone/>
              <a:defRPr sz="2400">
                <a:solidFill>
                  <a:schemeClr val="dk2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Condensed ExtraBold"/>
              <a:buNone/>
              <a:defRPr sz="2400">
                <a:solidFill>
                  <a:schemeClr val="dk2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Condensed ExtraBold"/>
              <a:buNone/>
              <a:defRPr sz="2400">
                <a:solidFill>
                  <a:schemeClr val="dk2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Condensed ExtraBold"/>
              <a:buNone/>
              <a:defRPr sz="2400">
                <a:solidFill>
                  <a:schemeClr val="dk2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Condensed ExtraBold"/>
              <a:buNone/>
              <a:defRPr sz="2400">
                <a:solidFill>
                  <a:schemeClr val="dk2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Condensed ExtraBold"/>
              <a:buNone/>
              <a:defRPr sz="2400">
                <a:solidFill>
                  <a:schemeClr val="dk2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9pPr>
          </a:lstStyle>
          <a:p>
            <a:endParaRPr/>
          </a:p>
        </p:txBody>
      </p:sp>
      <p:sp>
        <p:nvSpPr>
          <p:cNvPr id="180" name="Google Shape;180;p31"/>
          <p:cNvSpPr txBox="1">
            <a:spLocks noGrp="1"/>
          </p:cNvSpPr>
          <p:nvPr>
            <p:ph type="title" idx="2" hasCustomPrompt="1"/>
          </p:nvPr>
        </p:nvSpPr>
        <p:spPr>
          <a:xfrm>
            <a:off x="5669058" y="1287758"/>
            <a:ext cx="382200" cy="4572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Barlow"/>
              <a:buNone/>
              <a:defRPr sz="25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Barlow"/>
              <a:buNone/>
              <a:defRPr sz="1600" b="1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Barlow"/>
              <a:buNone/>
              <a:defRPr sz="1600" b="1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Barlow"/>
              <a:buNone/>
              <a:defRPr sz="1600" b="1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Barlow"/>
              <a:buNone/>
              <a:defRPr sz="1600" b="1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Barlow"/>
              <a:buNone/>
              <a:defRPr sz="1600" b="1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Barlow"/>
              <a:buNone/>
              <a:defRPr sz="1600" b="1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Barlow"/>
              <a:buNone/>
              <a:defRPr sz="1600" b="1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Barlow"/>
              <a:buNone/>
              <a:defRPr sz="1600" b="1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r>
              <a:t>xx%</a:t>
            </a:r>
          </a:p>
        </p:txBody>
      </p:sp>
      <p:sp>
        <p:nvSpPr>
          <p:cNvPr id="181" name="Google Shape;181;p31"/>
          <p:cNvSpPr txBox="1">
            <a:spLocks noGrp="1"/>
          </p:cNvSpPr>
          <p:nvPr>
            <p:ph type="title" idx="3" hasCustomPrompt="1"/>
          </p:nvPr>
        </p:nvSpPr>
        <p:spPr>
          <a:xfrm>
            <a:off x="2951900" y="1287758"/>
            <a:ext cx="382200" cy="4572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Barlow"/>
              <a:buNone/>
              <a:defRPr sz="25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Barlow"/>
              <a:buNone/>
              <a:defRPr sz="1600" b="1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Barlow"/>
              <a:buNone/>
              <a:defRPr sz="1600" b="1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Barlow"/>
              <a:buNone/>
              <a:defRPr sz="1600" b="1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Barlow"/>
              <a:buNone/>
              <a:defRPr sz="1600" b="1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Barlow"/>
              <a:buNone/>
              <a:defRPr sz="1600" b="1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Barlow"/>
              <a:buNone/>
              <a:defRPr sz="1600" b="1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Barlow"/>
              <a:buNone/>
              <a:defRPr sz="1600" b="1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Barlow"/>
              <a:buNone/>
              <a:defRPr sz="1600" b="1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r>
              <a:t>xx%</a:t>
            </a:r>
          </a:p>
        </p:txBody>
      </p:sp>
      <p:sp>
        <p:nvSpPr>
          <p:cNvPr id="182" name="Google Shape;182;p31"/>
          <p:cNvSpPr txBox="1">
            <a:spLocks noGrp="1"/>
          </p:cNvSpPr>
          <p:nvPr>
            <p:ph type="subTitle" idx="1"/>
          </p:nvPr>
        </p:nvSpPr>
        <p:spPr>
          <a:xfrm>
            <a:off x="3334182" y="3374616"/>
            <a:ext cx="1998300" cy="68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1800"/>
              <a:buFont typeface="Barlow Medium"/>
              <a:buNone/>
              <a:defRPr>
                <a:solidFill>
                  <a:srgbClr val="36495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1800"/>
              <a:buFont typeface="Barlow Medium"/>
              <a:buNone/>
              <a:defRPr sz="1800">
                <a:solidFill>
                  <a:srgbClr val="36495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1800"/>
              <a:buFont typeface="Barlow Medium"/>
              <a:buNone/>
              <a:defRPr sz="1800">
                <a:solidFill>
                  <a:srgbClr val="36495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1800"/>
              <a:buFont typeface="Barlow Medium"/>
              <a:buNone/>
              <a:defRPr sz="1800">
                <a:solidFill>
                  <a:srgbClr val="36495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1800"/>
              <a:buFont typeface="Barlow Medium"/>
              <a:buNone/>
              <a:defRPr sz="1800">
                <a:solidFill>
                  <a:srgbClr val="36495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1800"/>
              <a:buFont typeface="Barlow Medium"/>
              <a:buNone/>
              <a:defRPr sz="1800">
                <a:solidFill>
                  <a:srgbClr val="36495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1800"/>
              <a:buFont typeface="Barlow Medium"/>
              <a:buNone/>
              <a:defRPr sz="1800">
                <a:solidFill>
                  <a:srgbClr val="36495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1800"/>
              <a:buFont typeface="Barlow Medium"/>
              <a:buNone/>
              <a:defRPr sz="1800">
                <a:solidFill>
                  <a:srgbClr val="36495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1800"/>
              <a:buFont typeface="Barlow Medium"/>
              <a:buNone/>
              <a:defRPr sz="1800">
                <a:solidFill>
                  <a:srgbClr val="36495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>
            <a:endParaRPr/>
          </a:p>
        </p:txBody>
      </p:sp>
      <p:sp>
        <p:nvSpPr>
          <p:cNvPr id="183" name="Google Shape;183;p31"/>
          <p:cNvSpPr txBox="1">
            <a:spLocks noGrp="1"/>
          </p:cNvSpPr>
          <p:nvPr>
            <p:ph type="title" idx="4" hasCustomPrompt="1"/>
          </p:nvPr>
        </p:nvSpPr>
        <p:spPr>
          <a:xfrm>
            <a:off x="2951888" y="2976967"/>
            <a:ext cx="382200" cy="4572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Barlow"/>
              <a:buNone/>
              <a:defRPr sz="25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Barlow"/>
              <a:buNone/>
              <a:defRPr sz="1600" b="1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Barlow"/>
              <a:buNone/>
              <a:defRPr sz="1600" b="1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Barlow"/>
              <a:buNone/>
              <a:defRPr sz="1600" b="1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Barlow"/>
              <a:buNone/>
              <a:defRPr sz="1600" b="1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Barlow"/>
              <a:buNone/>
              <a:defRPr sz="1600" b="1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Barlow"/>
              <a:buNone/>
              <a:defRPr sz="1600" b="1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Barlow"/>
              <a:buNone/>
              <a:defRPr sz="1600" b="1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Barlow"/>
              <a:buNone/>
              <a:defRPr sz="1600" b="1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r>
              <a:t>xx%</a:t>
            </a:r>
          </a:p>
        </p:txBody>
      </p:sp>
      <p:sp>
        <p:nvSpPr>
          <p:cNvPr id="184" name="Google Shape;184;p31"/>
          <p:cNvSpPr txBox="1">
            <a:spLocks noGrp="1"/>
          </p:cNvSpPr>
          <p:nvPr>
            <p:ph type="title" idx="5"/>
          </p:nvPr>
        </p:nvSpPr>
        <p:spPr>
          <a:xfrm>
            <a:off x="6051340" y="2946225"/>
            <a:ext cx="1505100" cy="51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Barlow"/>
              <a:buNone/>
              <a:defRPr sz="2500" b="1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Condensed ExtraBold"/>
              <a:buNone/>
              <a:defRPr sz="2400">
                <a:solidFill>
                  <a:schemeClr val="dk2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Condensed ExtraBold"/>
              <a:buNone/>
              <a:defRPr sz="2400">
                <a:solidFill>
                  <a:schemeClr val="dk2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Condensed ExtraBold"/>
              <a:buNone/>
              <a:defRPr sz="2400">
                <a:solidFill>
                  <a:schemeClr val="dk2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Condensed ExtraBold"/>
              <a:buNone/>
              <a:defRPr sz="2400">
                <a:solidFill>
                  <a:schemeClr val="dk2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Condensed ExtraBold"/>
              <a:buNone/>
              <a:defRPr sz="2400">
                <a:solidFill>
                  <a:schemeClr val="dk2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Condensed ExtraBold"/>
              <a:buNone/>
              <a:defRPr sz="2400">
                <a:solidFill>
                  <a:schemeClr val="dk2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Condensed ExtraBold"/>
              <a:buNone/>
              <a:defRPr sz="2400">
                <a:solidFill>
                  <a:schemeClr val="dk2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Condensed ExtraBold"/>
              <a:buNone/>
              <a:defRPr sz="2400">
                <a:solidFill>
                  <a:schemeClr val="dk2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9pPr>
          </a:lstStyle>
          <a:p>
            <a:endParaRPr/>
          </a:p>
        </p:txBody>
      </p:sp>
      <p:sp>
        <p:nvSpPr>
          <p:cNvPr id="185" name="Google Shape;185;p31"/>
          <p:cNvSpPr txBox="1">
            <a:spLocks noGrp="1"/>
          </p:cNvSpPr>
          <p:nvPr>
            <p:ph type="title" idx="6" hasCustomPrompt="1"/>
          </p:nvPr>
        </p:nvSpPr>
        <p:spPr>
          <a:xfrm>
            <a:off x="5669045" y="2976967"/>
            <a:ext cx="382200" cy="4572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Barlow"/>
              <a:buNone/>
              <a:defRPr sz="25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Barlow"/>
              <a:buNone/>
              <a:defRPr sz="1600" b="1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Barlow"/>
              <a:buNone/>
              <a:defRPr sz="1600" b="1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Barlow"/>
              <a:buNone/>
              <a:defRPr sz="1600" b="1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Barlow"/>
              <a:buNone/>
              <a:defRPr sz="1600" b="1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Barlow"/>
              <a:buNone/>
              <a:defRPr sz="1600" b="1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Barlow"/>
              <a:buNone/>
              <a:defRPr sz="1600" b="1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Barlow"/>
              <a:buNone/>
              <a:defRPr sz="1600" b="1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Barlow"/>
              <a:buNone/>
              <a:defRPr sz="1600" b="1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r>
              <a:t>xx%</a:t>
            </a:r>
          </a:p>
        </p:txBody>
      </p:sp>
      <p:sp>
        <p:nvSpPr>
          <p:cNvPr id="186" name="Google Shape;186;p31"/>
          <p:cNvSpPr txBox="1">
            <a:spLocks noGrp="1"/>
          </p:cNvSpPr>
          <p:nvPr>
            <p:ph type="subTitle" idx="7"/>
          </p:nvPr>
        </p:nvSpPr>
        <p:spPr>
          <a:xfrm>
            <a:off x="3334194" y="1685407"/>
            <a:ext cx="1998300" cy="68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1800"/>
              <a:buFont typeface="Barlow Medium"/>
              <a:buNone/>
              <a:defRPr>
                <a:solidFill>
                  <a:srgbClr val="36495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1800"/>
              <a:buFont typeface="Barlow Medium"/>
              <a:buNone/>
              <a:defRPr sz="1800">
                <a:solidFill>
                  <a:srgbClr val="36495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1800"/>
              <a:buFont typeface="Barlow Medium"/>
              <a:buNone/>
              <a:defRPr sz="1800">
                <a:solidFill>
                  <a:srgbClr val="36495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1800"/>
              <a:buFont typeface="Barlow Medium"/>
              <a:buNone/>
              <a:defRPr sz="1800">
                <a:solidFill>
                  <a:srgbClr val="36495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1800"/>
              <a:buFont typeface="Barlow Medium"/>
              <a:buNone/>
              <a:defRPr sz="1800">
                <a:solidFill>
                  <a:srgbClr val="36495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1800"/>
              <a:buFont typeface="Barlow Medium"/>
              <a:buNone/>
              <a:defRPr sz="1800">
                <a:solidFill>
                  <a:srgbClr val="36495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1800"/>
              <a:buFont typeface="Barlow Medium"/>
              <a:buNone/>
              <a:defRPr sz="1800">
                <a:solidFill>
                  <a:srgbClr val="36495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1800"/>
              <a:buFont typeface="Barlow Medium"/>
              <a:buNone/>
              <a:defRPr sz="1800">
                <a:solidFill>
                  <a:srgbClr val="36495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1800"/>
              <a:buFont typeface="Barlow Medium"/>
              <a:buNone/>
              <a:defRPr sz="1800">
                <a:solidFill>
                  <a:srgbClr val="36495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>
            <a:endParaRPr/>
          </a:p>
        </p:txBody>
      </p:sp>
      <p:sp>
        <p:nvSpPr>
          <p:cNvPr id="187" name="Google Shape;187;p31"/>
          <p:cNvSpPr txBox="1">
            <a:spLocks noGrp="1"/>
          </p:cNvSpPr>
          <p:nvPr>
            <p:ph type="title" idx="8"/>
          </p:nvPr>
        </p:nvSpPr>
        <p:spPr>
          <a:xfrm>
            <a:off x="3334194" y="1257015"/>
            <a:ext cx="1505100" cy="51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Barlow"/>
              <a:buNone/>
              <a:defRPr sz="2500" b="1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Condensed ExtraBold"/>
              <a:buNone/>
              <a:defRPr sz="2400">
                <a:solidFill>
                  <a:schemeClr val="dk2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Condensed ExtraBold"/>
              <a:buNone/>
              <a:defRPr sz="2400">
                <a:solidFill>
                  <a:schemeClr val="dk2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Condensed ExtraBold"/>
              <a:buNone/>
              <a:defRPr sz="2400">
                <a:solidFill>
                  <a:schemeClr val="dk2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Condensed ExtraBold"/>
              <a:buNone/>
              <a:defRPr sz="2400">
                <a:solidFill>
                  <a:schemeClr val="dk2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Condensed ExtraBold"/>
              <a:buNone/>
              <a:defRPr sz="2400">
                <a:solidFill>
                  <a:schemeClr val="dk2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Condensed ExtraBold"/>
              <a:buNone/>
              <a:defRPr sz="2400">
                <a:solidFill>
                  <a:schemeClr val="dk2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Condensed ExtraBold"/>
              <a:buNone/>
              <a:defRPr sz="2400">
                <a:solidFill>
                  <a:schemeClr val="dk2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Condensed ExtraBold"/>
              <a:buNone/>
              <a:defRPr sz="2400">
                <a:solidFill>
                  <a:schemeClr val="dk2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9pPr>
          </a:lstStyle>
          <a:p>
            <a:endParaRPr/>
          </a:p>
        </p:txBody>
      </p:sp>
      <p:sp>
        <p:nvSpPr>
          <p:cNvPr id="188" name="Google Shape;188;p31"/>
          <p:cNvSpPr txBox="1">
            <a:spLocks noGrp="1"/>
          </p:cNvSpPr>
          <p:nvPr>
            <p:ph type="subTitle" idx="9"/>
          </p:nvPr>
        </p:nvSpPr>
        <p:spPr>
          <a:xfrm>
            <a:off x="6051352" y="1685407"/>
            <a:ext cx="1998300" cy="68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1800"/>
              <a:buFont typeface="Barlow Medium"/>
              <a:buNone/>
              <a:defRPr>
                <a:solidFill>
                  <a:srgbClr val="36495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1800"/>
              <a:buFont typeface="Barlow Medium"/>
              <a:buNone/>
              <a:defRPr sz="1800">
                <a:solidFill>
                  <a:srgbClr val="36495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1800"/>
              <a:buFont typeface="Barlow Medium"/>
              <a:buNone/>
              <a:defRPr sz="1800">
                <a:solidFill>
                  <a:srgbClr val="36495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1800"/>
              <a:buFont typeface="Barlow Medium"/>
              <a:buNone/>
              <a:defRPr sz="1800">
                <a:solidFill>
                  <a:srgbClr val="36495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1800"/>
              <a:buFont typeface="Barlow Medium"/>
              <a:buNone/>
              <a:defRPr sz="1800">
                <a:solidFill>
                  <a:srgbClr val="36495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1800"/>
              <a:buFont typeface="Barlow Medium"/>
              <a:buNone/>
              <a:defRPr sz="1800">
                <a:solidFill>
                  <a:srgbClr val="36495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1800"/>
              <a:buFont typeface="Barlow Medium"/>
              <a:buNone/>
              <a:defRPr sz="1800">
                <a:solidFill>
                  <a:srgbClr val="36495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1800"/>
              <a:buFont typeface="Barlow Medium"/>
              <a:buNone/>
              <a:defRPr sz="1800">
                <a:solidFill>
                  <a:srgbClr val="36495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1800"/>
              <a:buFont typeface="Barlow Medium"/>
              <a:buNone/>
              <a:defRPr sz="1800">
                <a:solidFill>
                  <a:srgbClr val="36495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>
            <a:endParaRPr/>
          </a:p>
        </p:txBody>
      </p:sp>
      <p:sp>
        <p:nvSpPr>
          <p:cNvPr id="189" name="Google Shape;189;p31"/>
          <p:cNvSpPr txBox="1">
            <a:spLocks noGrp="1"/>
          </p:cNvSpPr>
          <p:nvPr>
            <p:ph type="title" idx="13"/>
          </p:nvPr>
        </p:nvSpPr>
        <p:spPr>
          <a:xfrm>
            <a:off x="3334182" y="2946225"/>
            <a:ext cx="1505100" cy="51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Barlow"/>
              <a:buNone/>
              <a:defRPr sz="2500" b="1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Condensed ExtraBold"/>
              <a:buNone/>
              <a:defRPr sz="2400">
                <a:solidFill>
                  <a:schemeClr val="dk2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Condensed ExtraBold"/>
              <a:buNone/>
              <a:defRPr sz="2400">
                <a:solidFill>
                  <a:schemeClr val="dk2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Condensed ExtraBold"/>
              <a:buNone/>
              <a:defRPr sz="2400">
                <a:solidFill>
                  <a:schemeClr val="dk2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Condensed ExtraBold"/>
              <a:buNone/>
              <a:defRPr sz="2400">
                <a:solidFill>
                  <a:schemeClr val="dk2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Condensed ExtraBold"/>
              <a:buNone/>
              <a:defRPr sz="2400">
                <a:solidFill>
                  <a:schemeClr val="dk2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Condensed ExtraBold"/>
              <a:buNone/>
              <a:defRPr sz="2400">
                <a:solidFill>
                  <a:schemeClr val="dk2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Condensed ExtraBold"/>
              <a:buNone/>
              <a:defRPr sz="2400">
                <a:solidFill>
                  <a:schemeClr val="dk2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Condensed ExtraBold"/>
              <a:buNone/>
              <a:defRPr sz="2400">
                <a:solidFill>
                  <a:schemeClr val="dk2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9pPr>
          </a:lstStyle>
          <a:p>
            <a:endParaRPr/>
          </a:p>
        </p:txBody>
      </p:sp>
      <p:sp>
        <p:nvSpPr>
          <p:cNvPr id="190" name="Google Shape;190;p31"/>
          <p:cNvSpPr txBox="1">
            <a:spLocks noGrp="1"/>
          </p:cNvSpPr>
          <p:nvPr>
            <p:ph type="subTitle" idx="14"/>
          </p:nvPr>
        </p:nvSpPr>
        <p:spPr>
          <a:xfrm>
            <a:off x="6051340" y="3374616"/>
            <a:ext cx="1998300" cy="68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1800"/>
              <a:buFont typeface="Barlow Medium"/>
              <a:buNone/>
              <a:defRPr>
                <a:solidFill>
                  <a:srgbClr val="36495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1800"/>
              <a:buFont typeface="Barlow Medium"/>
              <a:buNone/>
              <a:defRPr sz="1800">
                <a:solidFill>
                  <a:srgbClr val="36495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1800"/>
              <a:buFont typeface="Barlow Medium"/>
              <a:buNone/>
              <a:defRPr sz="1800">
                <a:solidFill>
                  <a:srgbClr val="36495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1800"/>
              <a:buFont typeface="Barlow Medium"/>
              <a:buNone/>
              <a:defRPr sz="1800">
                <a:solidFill>
                  <a:srgbClr val="36495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1800"/>
              <a:buFont typeface="Barlow Medium"/>
              <a:buNone/>
              <a:defRPr sz="1800">
                <a:solidFill>
                  <a:srgbClr val="36495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1800"/>
              <a:buFont typeface="Barlow Medium"/>
              <a:buNone/>
              <a:defRPr sz="1800">
                <a:solidFill>
                  <a:srgbClr val="36495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1800"/>
              <a:buFont typeface="Barlow Medium"/>
              <a:buNone/>
              <a:defRPr sz="1800">
                <a:solidFill>
                  <a:srgbClr val="36495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1800"/>
              <a:buFont typeface="Barlow Medium"/>
              <a:buNone/>
              <a:defRPr sz="1800">
                <a:solidFill>
                  <a:srgbClr val="36495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1800"/>
              <a:buFont typeface="Barlow Medium"/>
              <a:buNone/>
              <a:defRPr sz="1800">
                <a:solidFill>
                  <a:srgbClr val="36495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>
            <a:endParaRPr/>
          </a:p>
        </p:txBody>
      </p:sp>
      <p:sp>
        <p:nvSpPr>
          <p:cNvPr id="191" name="Google Shape;191;p31"/>
          <p:cNvSpPr/>
          <p:nvPr/>
        </p:nvSpPr>
        <p:spPr>
          <a:xfrm rot="10800000">
            <a:off x="5837928" y="4604395"/>
            <a:ext cx="3948372" cy="2644380"/>
          </a:xfrm>
          <a:custGeom>
            <a:avLst/>
            <a:gdLst/>
            <a:ahLst/>
            <a:cxnLst/>
            <a:rect l="l" t="t" r="r" b="b"/>
            <a:pathLst>
              <a:path w="69212" h="46354" extrusionOk="0">
                <a:moveTo>
                  <a:pt x="34743" y="0"/>
                </a:moveTo>
                <a:lnTo>
                  <a:pt x="1" y="34773"/>
                </a:lnTo>
                <a:lnTo>
                  <a:pt x="1" y="46353"/>
                </a:lnTo>
                <a:lnTo>
                  <a:pt x="28147" y="46353"/>
                </a:lnTo>
                <a:lnTo>
                  <a:pt x="64804" y="9575"/>
                </a:lnTo>
                <a:lnTo>
                  <a:pt x="69212" y="0"/>
                </a:lnTo>
                <a:close/>
              </a:path>
            </a:pathLst>
          </a:cu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31"/>
          <p:cNvSpPr txBox="1">
            <a:spLocks noGrp="1"/>
          </p:cNvSpPr>
          <p:nvPr>
            <p:ph type="title" idx="15"/>
          </p:nvPr>
        </p:nvSpPr>
        <p:spPr>
          <a:xfrm>
            <a:off x="2646000" y="381600"/>
            <a:ext cx="5778000" cy="8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rlow"/>
              <a:buNone/>
              <a:defRPr sz="3500" b="1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rlow"/>
              <a:buNone/>
              <a:defRPr sz="3500" b="1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rlow"/>
              <a:buNone/>
              <a:defRPr sz="3500" b="1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rlow"/>
              <a:buNone/>
              <a:defRPr sz="3500" b="1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rlow"/>
              <a:buNone/>
              <a:defRPr sz="3500" b="1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rlow"/>
              <a:buNone/>
              <a:defRPr sz="3500" b="1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rlow"/>
              <a:buNone/>
              <a:defRPr sz="3500" b="1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rlow"/>
              <a:buNone/>
              <a:defRPr sz="3500" b="1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rlow"/>
              <a:buNone/>
              <a:defRPr sz="3500" b="1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2"/>
          <p:cNvSpPr txBox="1">
            <a:spLocks noGrp="1"/>
          </p:cNvSpPr>
          <p:nvPr>
            <p:ph type="subTitle" idx="1"/>
          </p:nvPr>
        </p:nvSpPr>
        <p:spPr>
          <a:xfrm>
            <a:off x="2317550" y="1989494"/>
            <a:ext cx="5790900" cy="232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Medium"/>
              <a:buNone/>
              <a:defRPr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95" name="Google Shape;195;p32"/>
          <p:cNvSpPr txBox="1">
            <a:spLocks noGrp="1"/>
          </p:cNvSpPr>
          <p:nvPr>
            <p:ph type="title"/>
          </p:nvPr>
        </p:nvSpPr>
        <p:spPr>
          <a:xfrm>
            <a:off x="2646000" y="381600"/>
            <a:ext cx="5778000" cy="8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rlow"/>
              <a:buNone/>
              <a:defRPr sz="3500" b="1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rlow"/>
              <a:buNone/>
              <a:defRPr sz="3500" b="1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rlow"/>
              <a:buNone/>
              <a:defRPr sz="3500" b="1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rlow"/>
              <a:buNone/>
              <a:defRPr sz="3500" b="1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rlow"/>
              <a:buNone/>
              <a:defRPr sz="3500" b="1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rlow"/>
              <a:buNone/>
              <a:defRPr sz="3500" b="1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rlow"/>
              <a:buNone/>
              <a:defRPr sz="3500" b="1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rlow"/>
              <a:buNone/>
              <a:defRPr sz="3500" b="1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rlow"/>
              <a:buNone/>
              <a:defRPr sz="3500" b="1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196" name="Google Shape;196;p32"/>
          <p:cNvSpPr/>
          <p:nvPr/>
        </p:nvSpPr>
        <p:spPr>
          <a:xfrm rot="10800000">
            <a:off x="4467260" y="4604400"/>
            <a:ext cx="3956677" cy="2649942"/>
          </a:xfrm>
          <a:custGeom>
            <a:avLst/>
            <a:gdLst/>
            <a:ahLst/>
            <a:cxnLst/>
            <a:rect l="l" t="t" r="r" b="b"/>
            <a:pathLst>
              <a:path w="69212" h="46354" extrusionOk="0">
                <a:moveTo>
                  <a:pt x="34743" y="0"/>
                </a:moveTo>
                <a:lnTo>
                  <a:pt x="1" y="34773"/>
                </a:lnTo>
                <a:lnTo>
                  <a:pt x="1" y="46353"/>
                </a:lnTo>
                <a:lnTo>
                  <a:pt x="28147" y="46353"/>
                </a:lnTo>
                <a:lnTo>
                  <a:pt x="64804" y="9575"/>
                </a:lnTo>
                <a:lnTo>
                  <a:pt x="69212" y="0"/>
                </a:lnTo>
                <a:close/>
              </a:path>
            </a:pathLst>
          </a:cu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4"/>
          <p:cNvSpPr/>
          <p:nvPr/>
        </p:nvSpPr>
        <p:spPr>
          <a:xfrm>
            <a:off x="-78725" y="1478575"/>
            <a:ext cx="7346700" cy="2298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34"/>
          <p:cNvSpPr txBox="1">
            <a:spLocks noGrp="1"/>
          </p:cNvSpPr>
          <p:nvPr>
            <p:ph type="title" hasCustomPrompt="1"/>
          </p:nvPr>
        </p:nvSpPr>
        <p:spPr>
          <a:xfrm>
            <a:off x="618300" y="1776300"/>
            <a:ext cx="6551400" cy="1299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300"/>
              <a:buFont typeface="Barlow"/>
              <a:buNone/>
              <a:defRPr sz="83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04" name="Google Shape;204;p34"/>
          <p:cNvSpPr txBox="1">
            <a:spLocks noGrp="1"/>
          </p:cNvSpPr>
          <p:nvPr>
            <p:ph type="subTitle" idx="1"/>
          </p:nvPr>
        </p:nvSpPr>
        <p:spPr>
          <a:xfrm>
            <a:off x="618300" y="2968525"/>
            <a:ext cx="5711100" cy="73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arlow Medium"/>
              <a:buNone/>
              <a:defRPr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5" name="Google Shape;205;p34"/>
          <p:cNvSpPr/>
          <p:nvPr/>
        </p:nvSpPr>
        <p:spPr>
          <a:xfrm flipH="1">
            <a:off x="-1304442" y="-3395800"/>
            <a:ext cx="5876445" cy="3935802"/>
          </a:xfrm>
          <a:custGeom>
            <a:avLst/>
            <a:gdLst/>
            <a:ahLst/>
            <a:cxnLst/>
            <a:rect l="l" t="t" r="r" b="b"/>
            <a:pathLst>
              <a:path w="69212" h="46354" extrusionOk="0">
                <a:moveTo>
                  <a:pt x="34743" y="0"/>
                </a:moveTo>
                <a:lnTo>
                  <a:pt x="1" y="34773"/>
                </a:lnTo>
                <a:lnTo>
                  <a:pt x="1" y="46353"/>
                </a:lnTo>
                <a:lnTo>
                  <a:pt x="28147" y="46353"/>
                </a:lnTo>
                <a:lnTo>
                  <a:pt x="64804" y="9575"/>
                </a:lnTo>
                <a:lnTo>
                  <a:pt x="69212" y="0"/>
                </a:lnTo>
                <a:close/>
              </a:path>
            </a:pathLst>
          </a:cu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34"/>
          <p:cNvSpPr/>
          <p:nvPr/>
        </p:nvSpPr>
        <p:spPr>
          <a:xfrm>
            <a:off x="-193107" y="4366189"/>
            <a:ext cx="2608482" cy="2062072"/>
          </a:xfrm>
          <a:custGeom>
            <a:avLst/>
            <a:gdLst/>
            <a:ahLst/>
            <a:cxnLst/>
            <a:rect l="l" t="t" r="r" b="b"/>
            <a:pathLst>
              <a:path w="49333" h="38999" extrusionOk="0">
                <a:moveTo>
                  <a:pt x="0" y="1"/>
                </a:moveTo>
                <a:lnTo>
                  <a:pt x="0" y="38999"/>
                </a:lnTo>
                <a:lnTo>
                  <a:pt x="49333" y="38999"/>
                </a:lnTo>
                <a:lnTo>
                  <a:pt x="10304" y="1"/>
                </a:lnTo>
                <a:close/>
              </a:path>
            </a:pathLst>
          </a:cu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ITLE_2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-78725" y="1478575"/>
            <a:ext cx="5440200" cy="2298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1527036" y="2215104"/>
            <a:ext cx="3237000" cy="100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arlow"/>
              <a:buNone/>
              <a:defRPr sz="60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5648262" y="1779378"/>
            <a:ext cx="2840100" cy="134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Medium"/>
              <a:buNone/>
              <a:defRPr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/>
          <p:nvPr/>
        </p:nvSpPr>
        <p:spPr>
          <a:xfrm>
            <a:off x="720000" y="3909238"/>
            <a:ext cx="4937400" cy="5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CREDITS: This presentation template was created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, including icons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 and infographics &amp; images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</a:t>
            </a:r>
            <a:r>
              <a:rPr lang="en" sz="12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k</a:t>
            </a:r>
            <a:endParaRPr sz="1200" b="1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9" name="Google Shape;19;p3"/>
          <p:cNvSpPr/>
          <p:nvPr/>
        </p:nvSpPr>
        <p:spPr>
          <a:xfrm rot="10800000">
            <a:off x="4653635" y="4472050"/>
            <a:ext cx="3956677" cy="2649942"/>
          </a:xfrm>
          <a:custGeom>
            <a:avLst/>
            <a:gdLst/>
            <a:ahLst/>
            <a:cxnLst/>
            <a:rect l="l" t="t" r="r" b="b"/>
            <a:pathLst>
              <a:path w="69212" h="46354" extrusionOk="0">
                <a:moveTo>
                  <a:pt x="34743" y="0"/>
                </a:moveTo>
                <a:lnTo>
                  <a:pt x="1" y="34773"/>
                </a:lnTo>
                <a:lnTo>
                  <a:pt x="1" y="46353"/>
                </a:lnTo>
                <a:lnTo>
                  <a:pt x="28147" y="46353"/>
                </a:lnTo>
                <a:lnTo>
                  <a:pt x="64804" y="9575"/>
                </a:lnTo>
                <a:lnTo>
                  <a:pt x="69212" y="0"/>
                </a:lnTo>
                <a:close/>
              </a:path>
            </a:pathLst>
          </a:cu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3"/>
          <p:cNvSpPr/>
          <p:nvPr/>
        </p:nvSpPr>
        <p:spPr>
          <a:xfrm flipH="1">
            <a:off x="-2391740" y="-1750426"/>
            <a:ext cx="3956677" cy="2649942"/>
          </a:xfrm>
          <a:custGeom>
            <a:avLst/>
            <a:gdLst/>
            <a:ahLst/>
            <a:cxnLst/>
            <a:rect l="l" t="t" r="r" b="b"/>
            <a:pathLst>
              <a:path w="69212" h="46354" extrusionOk="0">
                <a:moveTo>
                  <a:pt x="34743" y="0"/>
                </a:moveTo>
                <a:lnTo>
                  <a:pt x="1" y="34773"/>
                </a:lnTo>
                <a:lnTo>
                  <a:pt x="1" y="46353"/>
                </a:lnTo>
                <a:lnTo>
                  <a:pt x="28147" y="46353"/>
                </a:lnTo>
                <a:lnTo>
                  <a:pt x="64804" y="9575"/>
                </a:lnTo>
                <a:lnTo>
                  <a:pt x="69212" y="0"/>
                </a:lnTo>
                <a:close/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mall numbers">
  <p:cSld name="BIG_NUMBER_1"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5"/>
          <p:cNvSpPr txBox="1">
            <a:spLocks noGrp="1"/>
          </p:cNvSpPr>
          <p:nvPr>
            <p:ph type="subTitle" idx="1"/>
          </p:nvPr>
        </p:nvSpPr>
        <p:spPr>
          <a:xfrm>
            <a:off x="618300" y="1473000"/>
            <a:ext cx="53223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Medium"/>
              <a:buNone/>
              <a:defRPr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09" name="Google Shape;209;p35"/>
          <p:cNvSpPr txBox="1">
            <a:spLocks noGrp="1"/>
          </p:cNvSpPr>
          <p:nvPr>
            <p:ph type="title" hasCustomPrompt="1"/>
          </p:nvPr>
        </p:nvSpPr>
        <p:spPr>
          <a:xfrm>
            <a:off x="720000" y="1010888"/>
            <a:ext cx="1926000" cy="4572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Barlow"/>
              <a:buNone/>
              <a:defRPr sz="25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sz="2500" b="1">
                <a:latin typeface="Barlow"/>
                <a:ea typeface="Barlow"/>
                <a:cs typeface="Barlow"/>
                <a:sym typeface="Barlow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sz="2500" b="1">
                <a:latin typeface="Barlow"/>
                <a:ea typeface="Barlow"/>
                <a:cs typeface="Barlow"/>
                <a:sym typeface="Barlow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sz="2500" b="1">
                <a:latin typeface="Barlow"/>
                <a:ea typeface="Barlow"/>
                <a:cs typeface="Barlow"/>
                <a:sym typeface="Barlow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sz="2500" b="1">
                <a:latin typeface="Barlow"/>
                <a:ea typeface="Barlow"/>
                <a:cs typeface="Barlow"/>
                <a:sym typeface="Barlow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sz="2500" b="1">
                <a:latin typeface="Barlow"/>
                <a:ea typeface="Barlow"/>
                <a:cs typeface="Barlow"/>
                <a:sym typeface="Barlow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sz="2500" b="1">
                <a:latin typeface="Barlow"/>
                <a:ea typeface="Barlow"/>
                <a:cs typeface="Barlow"/>
                <a:sym typeface="Barlow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sz="2500" b="1">
                <a:latin typeface="Barlow"/>
                <a:ea typeface="Barlow"/>
                <a:cs typeface="Barlow"/>
                <a:sym typeface="Barlow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sz="2500" b="1"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r>
              <a:t>xx%</a:t>
            </a:r>
          </a:p>
        </p:txBody>
      </p:sp>
      <p:sp>
        <p:nvSpPr>
          <p:cNvPr id="210" name="Google Shape;210;p35"/>
          <p:cNvSpPr txBox="1">
            <a:spLocks noGrp="1"/>
          </p:cNvSpPr>
          <p:nvPr>
            <p:ph type="subTitle" idx="2"/>
          </p:nvPr>
        </p:nvSpPr>
        <p:spPr>
          <a:xfrm>
            <a:off x="618300" y="2574212"/>
            <a:ext cx="53223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Medium"/>
              <a:buNone/>
              <a:defRPr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11" name="Google Shape;211;p35"/>
          <p:cNvSpPr txBox="1">
            <a:spLocks noGrp="1"/>
          </p:cNvSpPr>
          <p:nvPr>
            <p:ph type="title" idx="3" hasCustomPrompt="1"/>
          </p:nvPr>
        </p:nvSpPr>
        <p:spPr>
          <a:xfrm>
            <a:off x="720000" y="2112098"/>
            <a:ext cx="1926000" cy="4572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Barlow"/>
              <a:buNone/>
              <a:defRPr sz="25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sz="2500" b="1">
                <a:latin typeface="Barlow"/>
                <a:ea typeface="Barlow"/>
                <a:cs typeface="Barlow"/>
                <a:sym typeface="Barlow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sz="2500" b="1">
                <a:latin typeface="Barlow"/>
                <a:ea typeface="Barlow"/>
                <a:cs typeface="Barlow"/>
                <a:sym typeface="Barlow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sz="2500" b="1">
                <a:latin typeface="Barlow"/>
                <a:ea typeface="Barlow"/>
                <a:cs typeface="Barlow"/>
                <a:sym typeface="Barlow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sz="2500" b="1">
                <a:latin typeface="Barlow"/>
                <a:ea typeface="Barlow"/>
                <a:cs typeface="Barlow"/>
                <a:sym typeface="Barlow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sz="2500" b="1">
                <a:latin typeface="Barlow"/>
                <a:ea typeface="Barlow"/>
                <a:cs typeface="Barlow"/>
                <a:sym typeface="Barlow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sz="2500" b="1">
                <a:latin typeface="Barlow"/>
                <a:ea typeface="Barlow"/>
                <a:cs typeface="Barlow"/>
                <a:sym typeface="Barlow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sz="2500" b="1">
                <a:latin typeface="Barlow"/>
                <a:ea typeface="Barlow"/>
                <a:cs typeface="Barlow"/>
                <a:sym typeface="Barlow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sz="2500" b="1"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r>
              <a:t>xx%</a:t>
            </a:r>
          </a:p>
        </p:txBody>
      </p:sp>
      <p:sp>
        <p:nvSpPr>
          <p:cNvPr id="212" name="Google Shape;212;p35"/>
          <p:cNvSpPr txBox="1">
            <a:spLocks noGrp="1"/>
          </p:cNvSpPr>
          <p:nvPr>
            <p:ph type="subTitle" idx="4"/>
          </p:nvPr>
        </p:nvSpPr>
        <p:spPr>
          <a:xfrm>
            <a:off x="618300" y="3675424"/>
            <a:ext cx="53223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Medium"/>
              <a:buNone/>
              <a:defRPr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13" name="Google Shape;213;p35"/>
          <p:cNvSpPr txBox="1">
            <a:spLocks noGrp="1"/>
          </p:cNvSpPr>
          <p:nvPr>
            <p:ph type="title" idx="5" hasCustomPrompt="1"/>
          </p:nvPr>
        </p:nvSpPr>
        <p:spPr>
          <a:xfrm>
            <a:off x="720000" y="3213307"/>
            <a:ext cx="1926000" cy="4572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Barlow"/>
              <a:buNone/>
              <a:defRPr sz="25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sz="2500" b="1">
                <a:latin typeface="Barlow"/>
                <a:ea typeface="Barlow"/>
                <a:cs typeface="Barlow"/>
                <a:sym typeface="Barlow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sz="2500" b="1">
                <a:latin typeface="Barlow"/>
                <a:ea typeface="Barlow"/>
                <a:cs typeface="Barlow"/>
                <a:sym typeface="Barlow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sz="2500" b="1">
                <a:latin typeface="Barlow"/>
                <a:ea typeface="Barlow"/>
                <a:cs typeface="Barlow"/>
                <a:sym typeface="Barlow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sz="2500" b="1">
                <a:latin typeface="Barlow"/>
                <a:ea typeface="Barlow"/>
                <a:cs typeface="Barlow"/>
                <a:sym typeface="Barlow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sz="2500" b="1">
                <a:latin typeface="Barlow"/>
                <a:ea typeface="Barlow"/>
                <a:cs typeface="Barlow"/>
                <a:sym typeface="Barlow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sz="2500" b="1">
                <a:latin typeface="Barlow"/>
                <a:ea typeface="Barlow"/>
                <a:cs typeface="Barlow"/>
                <a:sym typeface="Barlow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sz="2500" b="1">
                <a:latin typeface="Barlow"/>
                <a:ea typeface="Barlow"/>
                <a:cs typeface="Barlow"/>
                <a:sym typeface="Barlow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sz="2500" b="1"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r>
              <a:t>xx%</a:t>
            </a:r>
          </a:p>
        </p:txBody>
      </p:sp>
      <p:sp>
        <p:nvSpPr>
          <p:cNvPr id="214" name="Google Shape;214;p35"/>
          <p:cNvSpPr/>
          <p:nvPr/>
        </p:nvSpPr>
        <p:spPr>
          <a:xfrm rot="10800000">
            <a:off x="1800260" y="4604400"/>
            <a:ext cx="3956677" cy="2649942"/>
          </a:xfrm>
          <a:custGeom>
            <a:avLst/>
            <a:gdLst/>
            <a:ahLst/>
            <a:cxnLst/>
            <a:rect l="l" t="t" r="r" b="b"/>
            <a:pathLst>
              <a:path w="69212" h="46354" extrusionOk="0">
                <a:moveTo>
                  <a:pt x="34743" y="0"/>
                </a:moveTo>
                <a:lnTo>
                  <a:pt x="1" y="34773"/>
                </a:lnTo>
                <a:lnTo>
                  <a:pt x="1" y="46353"/>
                </a:lnTo>
                <a:lnTo>
                  <a:pt x="28147" y="46353"/>
                </a:lnTo>
                <a:lnTo>
                  <a:pt x="64804" y="9575"/>
                </a:lnTo>
                <a:lnTo>
                  <a:pt x="69212" y="0"/>
                </a:lnTo>
                <a:close/>
              </a:path>
            </a:pathLst>
          </a:cu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">
  <p:cSld name="TITLE_1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/>
          <p:nvPr/>
        </p:nvSpPr>
        <p:spPr>
          <a:xfrm>
            <a:off x="-78725" y="986250"/>
            <a:ext cx="6414000" cy="3171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ctrTitle"/>
          </p:nvPr>
        </p:nvSpPr>
        <p:spPr>
          <a:xfrm>
            <a:off x="747450" y="1189950"/>
            <a:ext cx="5966100" cy="276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300"/>
              <a:buFont typeface="Barlow"/>
              <a:buNone/>
              <a:defRPr sz="83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4"/>
          <p:cNvSpPr/>
          <p:nvPr/>
        </p:nvSpPr>
        <p:spPr>
          <a:xfrm flipH="1">
            <a:off x="-1304442" y="-3395800"/>
            <a:ext cx="5876445" cy="3935802"/>
          </a:xfrm>
          <a:custGeom>
            <a:avLst/>
            <a:gdLst/>
            <a:ahLst/>
            <a:cxnLst/>
            <a:rect l="l" t="t" r="r" b="b"/>
            <a:pathLst>
              <a:path w="69212" h="46354" extrusionOk="0">
                <a:moveTo>
                  <a:pt x="34743" y="0"/>
                </a:moveTo>
                <a:lnTo>
                  <a:pt x="1" y="34773"/>
                </a:lnTo>
                <a:lnTo>
                  <a:pt x="1" y="46353"/>
                </a:lnTo>
                <a:lnTo>
                  <a:pt x="28147" y="46353"/>
                </a:lnTo>
                <a:lnTo>
                  <a:pt x="64804" y="9575"/>
                </a:lnTo>
                <a:lnTo>
                  <a:pt x="69212" y="0"/>
                </a:lnTo>
                <a:close/>
              </a:path>
            </a:pathLst>
          </a:cu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/>
          <p:nvPr/>
        </p:nvSpPr>
        <p:spPr>
          <a:xfrm>
            <a:off x="-78725" y="1478575"/>
            <a:ext cx="6408000" cy="2298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ctrTitle"/>
          </p:nvPr>
        </p:nvSpPr>
        <p:spPr>
          <a:xfrm>
            <a:off x="618300" y="1921950"/>
            <a:ext cx="5711100" cy="129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300"/>
              <a:buFont typeface="Barlow"/>
              <a:buNone/>
              <a:defRPr sz="83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ubTitle" idx="1"/>
          </p:nvPr>
        </p:nvSpPr>
        <p:spPr>
          <a:xfrm>
            <a:off x="618300" y="2968525"/>
            <a:ext cx="5711100" cy="73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arlow Medium"/>
              <a:buNone/>
              <a:defRPr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title" idx="2" hasCustomPrompt="1"/>
          </p:nvPr>
        </p:nvSpPr>
        <p:spPr>
          <a:xfrm>
            <a:off x="7608100" y="540000"/>
            <a:ext cx="816000" cy="9387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Barlow"/>
              <a:buNone/>
              <a:defRPr sz="40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sz="2500" b="1">
                <a:latin typeface="Barlow"/>
                <a:ea typeface="Barlow"/>
                <a:cs typeface="Barlow"/>
                <a:sym typeface="Barlow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sz="2500" b="1">
                <a:latin typeface="Barlow"/>
                <a:ea typeface="Barlow"/>
                <a:cs typeface="Barlow"/>
                <a:sym typeface="Barlow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sz="2500" b="1">
                <a:latin typeface="Barlow"/>
                <a:ea typeface="Barlow"/>
                <a:cs typeface="Barlow"/>
                <a:sym typeface="Barlow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sz="2500" b="1">
                <a:latin typeface="Barlow"/>
                <a:ea typeface="Barlow"/>
                <a:cs typeface="Barlow"/>
                <a:sym typeface="Barlow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sz="2500" b="1">
                <a:latin typeface="Barlow"/>
                <a:ea typeface="Barlow"/>
                <a:cs typeface="Barlow"/>
                <a:sym typeface="Barlow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sz="2500" b="1">
                <a:latin typeface="Barlow"/>
                <a:ea typeface="Barlow"/>
                <a:cs typeface="Barlow"/>
                <a:sym typeface="Barlow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sz="2500" b="1">
                <a:latin typeface="Barlow"/>
                <a:ea typeface="Barlow"/>
                <a:cs typeface="Barlow"/>
                <a:sym typeface="Barlow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sz="2500" b="1"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r>
              <a:t>xx%</a:t>
            </a:r>
          </a:p>
        </p:txBody>
      </p:sp>
      <p:sp>
        <p:nvSpPr>
          <p:cNvPr id="30" name="Google Shape;30;p5"/>
          <p:cNvSpPr/>
          <p:nvPr/>
        </p:nvSpPr>
        <p:spPr>
          <a:xfrm rot="10800000">
            <a:off x="5837928" y="4604395"/>
            <a:ext cx="3948372" cy="2644380"/>
          </a:xfrm>
          <a:custGeom>
            <a:avLst/>
            <a:gdLst/>
            <a:ahLst/>
            <a:cxnLst/>
            <a:rect l="l" t="t" r="r" b="b"/>
            <a:pathLst>
              <a:path w="69212" h="46354" extrusionOk="0">
                <a:moveTo>
                  <a:pt x="34743" y="0"/>
                </a:moveTo>
                <a:lnTo>
                  <a:pt x="1" y="34773"/>
                </a:lnTo>
                <a:lnTo>
                  <a:pt x="1" y="46353"/>
                </a:lnTo>
                <a:lnTo>
                  <a:pt x="28147" y="46353"/>
                </a:lnTo>
                <a:lnTo>
                  <a:pt x="64804" y="9575"/>
                </a:lnTo>
                <a:lnTo>
                  <a:pt x="69212" y="0"/>
                </a:lnTo>
                <a:close/>
              </a:path>
            </a:pathLst>
          </a:cu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5"/>
          <p:cNvSpPr/>
          <p:nvPr/>
        </p:nvSpPr>
        <p:spPr>
          <a:xfrm flipH="1">
            <a:off x="-1304442" y="-3395800"/>
            <a:ext cx="5876445" cy="3935802"/>
          </a:xfrm>
          <a:custGeom>
            <a:avLst/>
            <a:gdLst/>
            <a:ahLst/>
            <a:cxnLst/>
            <a:rect l="l" t="t" r="r" b="b"/>
            <a:pathLst>
              <a:path w="69212" h="46354" extrusionOk="0">
                <a:moveTo>
                  <a:pt x="34743" y="0"/>
                </a:moveTo>
                <a:lnTo>
                  <a:pt x="1" y="34773"/>
                </a:lnTo>
                <a:lnTo>
                  <a:pt x="1" y="46353"/>
                </a:lnTo>
                <a:lnTo>
                  <a:pt x="28147" y="46353"/>
                </a:lnTo>
                <a:lnTo>
                  <a:pt x="64804" y="9575"/>
                </a:lnTo>
                <a:lnTo>
                  <a:pt x="69212" y="0"/>
                </a:lnTo>
                <a:close/>
              </a:path>
            </a:pathLst>
          </a:cu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TITLE_AND_BODY_2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7"/>
          <p:cNvSpPr/>
          <p:nvPr/>
        </p:nvSpPr>
        <p:spPr>
          <a:xfrm>
            <a:off x="8657583" y="1715300"/>
            <a:ext cx="5876445" cy="3935802"/>
          </a:xfrm>
          <a:custGeom>
            <a:avLst/>
            <a:gdLst/>
            <a:ahLst/>
            <a:cxnLst/>
            <a:rect l="l" t="t" r="r" b="b"/>
            <a:pathLst>
              <a:path w="69212" h="46354" extrusionOk="0">
                <a:moveTo>
                  <a:pt x="34743" y="0"/>
                </a:moveTo>
                <a:lnTo>
                  <a:pt x="1" y="34773"/>
                </a:lnTo>
                <a:lnTo>
                  <a:pt x="1" y="46353"/>
                </a:lnTo>
                <a:lnTo>
                  <a:pt x="28147" y="46353"/>
                </a:lnTo>
                <a:lnTo>
                  <a:pt x="64804" y="9575"/>
                </a:lnTo>
                <a:lnTo>
                  <a:pt x="69212" y="0"/>
                </a:lnTo>
                <a:close/>
              </a:path>
            </a:pathLst>
          </a:cu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7"/>
          <p:cNvSpPr/>
          <p:nvPr/>
        </p:nvSpPr>
        <p:spPr>
          <a:xfrm flipH="1">
            <a:off x="-5389967" y="-2136525"/>
            <a:ext cx="5876445" cy="3935802"/>
          </a:xfrm>
          <a:custGeom>
            <a:avLst/>
            <a:gdLst/>
            <a:ahLst/>
            <a:cxnLst/>
            <a:rect l="l" t="t" r="r" b="b"/>
            <a:pathLst>
              <a:path w="69212" h="46354" extrusionOk="0">
                <a:moveTo>
                  <a:pt x="34743" y="0"/>
                </a:moveTo>
                <a:lnTo>
                  <a:pt x="1" y="34773"/>
                </a:lnTo>
                <a:lnTo>
                  <a:pt x="1" y="46353"/>
                </a:lnTo>
                <a:lnTo>
                  <a:pt x="28147" y="46353"/>
                </a:lnTo>
                <a:lnTo>
                  <a:pt x="64804" y="9575"/>
                </a:lnTo>
                <a:lnTo>
                  <a:pt x="69212" y="0"/>
                </a:lnTo>
                <a:close/>
              </a:path>
            </a:pathLst>
          </a:cu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 txBox="1">
            <a:spLocks noGrp="1"/>
          </p:cNvSpPr>
          <p:nvPr>
            <p:ph type="subTitle" idx="1"/>
          </p:nvPr>
        </p:nvSpPr>
        <p:spPr>
          <a:xfrm>
            <a:off x="1242000" y="2816479"/>
            <a:ext cx="2808000" cy="100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arlow Medium"/>
              <a:buNone/>
              <a:defRPr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10"/>
          <p:cNvSpPr txBox="1">
            <a:spLocks noGrp="1"/>
          </p:cNvSpPr>
          <p:nvPr>
            <p:ph type="title"/>
          </p:nvPr>
        </p:nvSpPr>
        <p:spPr>
          <a:xfrm>
            <a:off x="1196250" y="2231185"/>
            <a:ext cx="2899500" cy="585300"/>
          </a:xfrm>
          <a:prstGeom prst="rect">
            <a:avLst/>
          </a:prstGeom>
          <a:solidFill>
            <a:schemeClr val="accent3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Barlow"/>
              <a:buNone/>
              <a:defRPr sz="2500" b="1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Condensed ExtraBold"/>
              <a:buNone/>
              <a:defRPr sz="2400">
                <a:solidFill>
                  <a:schemeClr val="dk2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Condensed ExtraBold"/>
              <a:buNone/>
              <a:defRPr sz="2400">
                <a:solidFill>
                  <a:schemeClr val="dk2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Condensed ExtraBold"/>
              <a:buNone/>
              <a:defRPr sz="2400">
                <a:solidFill>
                  <a:schemeClr val="dk2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Condensed ExtraBold"/>
              <a:buNone/>
              <a:defRPr sz="2400">
                <a:solidFill>
                  <a:schemeClr val="dk2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Condensed ExtraBold"/>
              <a:buNone/>
              <a:defRPr sz="2400">
                <a:solidFill>
                  <a:schemeClr val="dk2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Condensed ExtraBold"/>
              <a:buNone/>
              <a:defRPr sz="2400">
                <a:solidFill>
                  <a:schemeClr val="dk2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Condensed ExtraBold"/>
              <a:buNone/>
              <a:defRPr sz="2400">
                <a:solidFill>
                  <a:schemeClr val="dk2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Condensed ExtraBold"/>
              <a:buNone/>
              <a:defRPr sz="2400">
                <a:solidFill>
                  <a:schemeClr val="dk2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9pPr>
          </a:lstStyle>
          <a:p>
            <a:endParaRPr/>
          </a:p>
        </p:txBody>
      </p:sp>
      <p:sp>
        <p:nvSpPr>
          <p:cNvPr id="52" name="Google Shape;52;p10"/>
          <p:cNvSpPr txBox="1">
            <a:spLocks noGrp="1"/>
          </p:cNvSpPr>
          <p:nvPr>
            <p:ph type="subTitle" idx="2"/>
          </p:nvPr>
        </p:nvSpPr>
        <p:spPr>
          <a:xfrm>
            <a:off x="5094000" y="2816476"/>
            <a:ext cx="2808000" cy="100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arlow Medium"/>
              <a:buNone/>
              <a:defRPr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10"/>
          <p:cNvSpPr txBox="1">
            <a:spLocks noGrp="1"/>
          </p:cNvSpPr>
          <p:nvPr>
            <p:ph type="title" idx="3"/>
          </p:nvPr>
        </p:nvSpPr>
        <p:spPr>
          <a:xfrm>
            <a:off x="5048250" y="2231181"/>
            <a:ext cx="2899500" cy="585300"/>
          </a:xfrm>
          <a:prstGeom prst="rect">
            <a:avLst/>
          </a:prstGeom>
          <a:solidFill>
            <a:schemeClr val="accent3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Barlow"/>
              <a:buNone/>
              <a:defRPr sz="2500" b="1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Condensed ExtraBold"/>
              <a:buNone/>
              <a:defRPr sz="2400">
                <a:solidFill>
                  <a:schemeClr val="dk2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Condensed ExtraBold"/>
              <a:buNone/>
              <a:defRPr sz="2400">
                <a:solidFill>
                  <a:schemeClr val="dk2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Condensed ExtraBold"/>
              <a:buNone/>
              <a:defRPr sz="2400">
                <a:solidFill>
                  <a:schemeClr val="dk2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Condensed ExtraBold"/>
              <a:buNone/>
              <a:defRPr sz="2400">
                <a:solidFill>
                  <a:schemeClr val="dk2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Condensed ExtraBold"/>
              <a:buNone/>
              <a:defRPr sz="2400">
                <a:solidFill>
                  <a:schemeClr val="dk2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Condensed ExtraBold"/>
              <a:buNone/>
              <a:defRPr sz="2400">
                <a:solidFill>
                  <a:schemeClr val="dk2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Condensed ExtraBold"/>
              <a:buNone/>
              <a:defRPr sz="2400">
                <a:solidFill>
                  <a:schemeClr val="dk2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Condensed ExtraBold"/>
              <a:buNone/>
              <a:defRPr sz="2400">
                <a:solidFill>
                  <a:schemeClr val="dk2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9pPr>
          </a:lstStyle>
          <a:p>
            <a:endParaRPr/>
          </a:p>
        </p:txBody>
      </p:sp>
      <p:sp>
        <p:nvSpPr>
          <p:cNvPr id="54" name="Google Shape;54;p10"/>
          <p:cNvSpPr/>
          <p:nvPr/>
        </p:nvSpPr>
        <p:spPr>
          <a:xfrm>
            <a:off x="8637954" y="3517657"/>
            <a:ext cx="2341484" cy="2173503"/>
          </a:xfrm>
          <a:custGeom>
            <a:avLst/>
            <a:gdLst/>
            <a:ahLst/>
            <a:cxnLst/>
            <a:rect l="l" t="t" r="r" b="b"/>
            <a:pathLst>
              <a:path w="44075" h="40913" extrusionOk="0">
                <a:moveTo>
                  <a:pt x="18967" y="0"/>
                </a:moveTo>
                <a:lnTo>
                  <a:pt x="1" y="18967"/>
                </a:lnTo>
                <a:lnTo>
                  <a:pt x="1" y="40913"/>
                </a:lnTo>
                <a:lnTo>
                  <a:pt x="28360" y="40913"/>
                </a:lnTo>
                <a:lnTo>
                  <a:pt x="44074" y="25138"/>
                </a:lnTo>
                <a:lnTo>
                  <a:pt x="26992" y="8055"/>
                </a:lnTo>
                <a:lnTo>
                  <a:pt x="18967" y="0"/>
                </a:lnTo>
                <a:close/>
              </a:path>
            </a:pathLst>
          </a:cu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0"/>
          <p:cNvSpPr txBox="1">
            <a:spLocks noGrp="1"/>
          </p:cNvSpPr>
          <p:nvPr>
            <p:ph type="title" idx="4"/>
          </p:nvPr>
        </p:nvSpPr>
        <p:spPr>
          <a:xfrm>
            <a:off x="2646000" y="381600"/>
            <a:ext cx="5778000" cy="8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rlow"/>
              <a:buNone/>
              <a:defRPr sz="3500" b="1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rlow"/>
              <a:buNone/>
              <a:defRPr sz="3500" b="1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rlow"/>
              <a:buNone/>
              <a:defRPr sz="3500" b="1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rlow"/>
              <a:buNone/>
              <a:defRPr sz="3500" b="1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rlow"/>
              <a:buNone/>
              <a:defRPr sz="3500" b="1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rlow"/>
              <a:buNone/>
              <a:defRPr sz="3500" b="1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rlow"/>
              <a:buNone/>
              <a:defRPr sz="3500" b="1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rlow"/>
              <a:buNone/>
              <a:defRPr sz="3500" b="1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rlow"/>
              <a:buNone/>
              <a:defRPr sz="3500" b="1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3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2"/>
          <p:cNvSpPr/>
          <p:nvPr/>
        </p:nvSpPr>
        <p:spPr>
          <a:xfrm rot="10800000">
            <a:off x="4467260" y="4604400"/>
            <a:ext cx="3956677" cy="2649942"/>
          </a:xfrm>
          <a:custGeom>
            <a:avLst/>
            <a:gdLst/>
            <a:ahLst/>
            <a:cxnLst/>
            <a:rect l="l" t="t" r="r" b="b"/>
            <a:pathLst>
              <a:path w="69212" h="46354" extrusionOk="0">
                <a:moveTo>
                  <a:pt x="34743" y="0"/>
                </a:moveTo>
                <a:lnTo>
                  <a:pt x="1" y="34773"/>
                </a:lnTo>
                <a:lnTo>
                  <a:pt x="1" y="46353"/>
                </a:lnTo>
                <a:lnTo>
                  <a:pt x="28147" y="46353"/>
                </a:lnTo>
                <a:lnTo>
                  <a:pt x="64804" y="9575"/>
                </a:lnTo>
                <a:lnTo>
                  <a:pt x="69212" y="0"/>
                </a:lnTo>
                <a:close/>
              </a:path>
            </a:pathLst>
          </a:cu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12"/>
          <p:cNvSpPr txBox="1">
            <a:spLocks noGrp="1"/>
          </p:cNvSpPr>
          <p:nvPr>
            <p:ph type="subTitle" idx="1"/>
          </p:nvPr>
        </p:nvSpPr>
        <p:spPr>
          <a:xfrm>
            <a:off x="2685225" y="3108998"/>
            <a:ext cx="2403300" cy="138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Medium"/>
              <a:buNone/>
              <a:defRPr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7" name="Google Shape;67;p12"/>
          <p:cNvSpPr txBox="1">
            <a:spLocks noGrp="1"/>
          </p:cNvSpPr>
          <p:nvPr>
            <p:ph type="title"/>
          </p:nvPr>
        </p:nvSpPr>
        <p:spPr>
          <a:xfrm>
            <a:off x="2646062" y="2523689"/>
            <a:ext cx="2481300" cy="5853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Barlow"/>
              <a:buNone/>
              <a:defRPr sz="25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9pPr>
          </a:lstStyle>
          <a:p>
            <a:endParaRPr/>
          </a:p>
        </p:txBody>
      </p:sp>
      <p:sp>
        <p:nvSpPr>
          <p:cNvPr id="68" name="Google Shape;68;p12"/>
          <p:cNvSpPr txBox="1">
            <a:spLocks noGrp="1"/>
          </p:cNvSpPr>
          <p:nvPr>
            <p:ph type="subTitle" idx="2"/>
          </p:nvPr>
        </p:nvSpPr>
        <p:spPr>
          <a:xfrm>
            <a:off x="5981804" y="3108994"/>
            <a:ext cx="2403300" cy="138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Medium"/>
              <a:buNone/>
              <a:defRPr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12"/>
          <p:cNvSpPr txBox="1">
            <a:spLocks noGrp="1"/>
          </p:cNvSpPr>
          <p:nvPr>
            <p:ph type="title" idx="3"/>
          </p:nvPr>
        </p:nvSpPr>
        <p:spPr>
          <a:xfrm>
            <a:off x="5942646" y="2523685"/>
            <a:ext cx="2481300" cy="5853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Barlow"/>
              <a:buNone/>
              <a:defRPr sz="25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9pPr>
          </a:lstStyle>
          <a:p>
            <a:endParaRPr/>
          </a:p>
        </p:txBody>
      </p:sp>
      <p:sp>
        <p:nvSpPr>
          <p:cNvPr id="70" name="Google Shape;70;p12"/>
          <p:cNvSpPr txBox="1">
            <a:spLocks noGrp="1"/>
          </p:cNvSpPr>
          <p:nvPr>
            <p:ph type="title" idx="4"/>
          </p:nvPr>
        </p:nvSpPr>
        <p:spPr>
          <a:xfrm>
            <a:off x="2646000" y="381600"/>
            <a:ext cx="5778000" cy="8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rlow"/>
              <a:buNone/>
              <a:defRPr sz="3500" b="1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rlow"/>
              <a:buNone/>
              <a:defRPr sz="3500" b="1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rlow"/>
              <a:buNone/>
              <a:defRPr sz="3500" b="1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rlow"/>
              <a:buNone/>
              <a:defRPr sz="3500" b="1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rlow"/>
              <a:buNone/>
              <a:defRPr sz="3500" b="1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rlow"/>
              <a:buNone/>
              <a:defRPr sz="3500" b="1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rlow"/>
              <a:buNone/>
              <a:defRPr sz="3500" b="1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rlow"/>
              <a:buNone/>
              <a:defRPr sz="3500" b="1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rlow"/>
              <a:buNone/>
              <a:defRPr sz="3500" b="1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_AND_TWO_COLUMNS_2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subTitle" idx="1"/>
          </p:nvPr>
        </p:nvSpPr>
        <p:spPr>
          <a:xfrm>
            <a:off x="1287600" y="2292897"/>
            <a:ext cx="2808000" cy="65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Medium"/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84" name="Google Shape;84;p14"/>
          <p:cNvSpPr txBox="1">
            <a:spLocks noGrp="1"/>
          </p:cNvSpPr>
          <p:nvPr>
            <p:ph type="title"/>
          </p:nvPr>
        </p:nvSpPr>
        <p:spPr>
          <a:xfrm>
            <a:off x="1196250" y="1707606"/>
            <a:ext cx="2899500" cy="5853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Barlow"/>
              <a:buNone/>
              <a:defRPr sz="25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9pPr>
          </a:lstStyle>
          <a:p>
            <a:endParaRPr/>
          </a:p>
        </p:txBody>
      </p:sp>
      <p:sp>
        <p:nvSpPr>
          <p:cNvPr id="85" name="Google Shape;85;p14"/>
          <p:cNvSpPr txBox="1">
            <a:spLocks noGrp="1"/>
          </p:cNvSpPr>
          <p:nvPr>
            <p:ph type="subTitle" idx="2"/>
          </p:nvPr>
        </p:nvSpPr>
        <p:spPr>
          <a:xfrm>
            <a:off x="5139600" y="2292896"/>
            <a:ext cx="2808000" cy="65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Medium"/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86" name="Google Shape;86;p14"/>
          <p:cNvSpPr txBox="1">
            <a:spLocks noGrp="1"/>
          </p:cNvSpPr>
          <p:nvPr>
            <p:ph type="title" idx="3"/>
          </p:nvPr>
        </p:nvSpPr>
        <p:spPr>
          <a:xfrm>
            <a:off x="5048250" y="1707602"/>
            <a:ext cx="2899500" cy="5853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Barlow"/>
              <a:buNone/>
              <a:defRPr sz="25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9pPr>
          </a:lstStyle>
          <a:p>
            <a:endParaRPr/>
          </a:p>
        </p:txBody>
      </p:sp>
      <p:sp>
        <p:nvSpPr>
          <p:cNvPr id="87" name="Google Shape;87;p14"/>
          <p:cNvSpPr/>
          <p:nvPr/>
        </p:nvSpPr>
        <p:spPr>
          <a:xfrm>
            <a:off x="8625700" y="3256507"/>
            <a:ext cx="2341484" cy="2173503"/>
          </a:xfrm>
          <a:custGeom>
            <a:avLst/>
            <a:gdLst/>
            <a:ahLst/>
            <a:cxnLst/>
            <a:rect l="l" t="t" r="r" b="b"/>
            <a:pathLst>
              <a:path w="44075" h="40913" extrusionOk="0">
                <a:moveTo>
                  <a:pt x="18967" y="0"/>
                </a:moveTo>
                <a:lnTo>
                  <a:pt x="1" y="18967"/>
                </a:lnTo>
                <a:lnTo>
                  <a:pt x="1" y="40913"/>
                </a:lnTo>
                <a:lnTo>
                  <a:pt x="28360" y="40913"/>
                </a:lnTo>
                <a:lnTo>
                  <a:pt x="44074" y="25138"/>
                </a:lnTo>
                <a:lnTo>
                  <a:pt x="26992" y="8055"/>
                </a:lnTo>
                <a:lnTo>
                  <a:pt x="18967" y="0"/>
                </a:lnTo>
                <a:close/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14"/>
          <p:cNvSpPr txBox="1">
            <a:spLocks noGrp="1"/>
          </p:cNvSpPr>
          <p:nvPr>
            <p:ph type="subTitle" idx="4"/>
          </p:nvPr>
        </p:nvSpPr>
        <p:spPr>
          <a:xfrm>
            <a:off x="1287600" y="3841797"/>
            <a:ext cx="2808000" cy="65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Medium"/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89" name="Google Shape;89;p14"/>
          <p:cNvSpPr txBox="1">
            <a:spLocks noGrp="1"/>
          </p:cNvSpPr>
          <p:nvPr>
            <p:ph type="title" idx="5"/>
          </p:nvPr>
        </p:nvSpPr>
        <p:spPr>
          <a:xfrm>
            <a:off x="1196250" y="3256506"/>
            <a:ext cx="2899500" cy="5853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Barlow"/>
              <a:buNone/>
              <a:defRPr sz="25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9pPr>
          </a:lstStyle>
          <a:p>
            <a:endParaRPr/>
          </a:p>
        </p:txBody>
      </p:sp>
      <p:sp>
        <p:nvSpPr>
          <p:cNvPr id="90" name="Google Shape;90;p14"/>
          <p:cNvSpPr txBox="1">
            <a:spLocks noGrp="1"/>
          </p:cNvSpPr>
          <p:nvPr>
            <p:ph type="subTitle" idx="6"/>
          </p:nvPr>
        </p:nvSpPr>
        <p:spPr>
          <a:xfrm>
            <a:off x="5139600" y="3841796"/>
            <a:ext cx="2808000" cy="65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Medium"/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91" name="Google Shape;91;p14"/>
          <p:cNvSpPr txBox="1">
            <a:spLocks noGrp="1"/>
          </p:cNvSpPr>
          <p:nvPr>
            <p:ph type="title" idx="7"/>
          </p:nvPr>
        </p:nvSpPr>
        <p:spPr>
          <a:xfrm>
            <a:off x="5048250" y="3256502"/>
            <a:ext cx="2899500" cy="5853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Barlow"/>
              <a:buNone/>
              <a:defRPr sz="25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9pPr>
          </a:lstStyle>
          <a:p>
            <a:endParaRPr/>
          </a:p>
        </p:txBody>
      </p:sp>
      <p:sp>
        <p:nvSpPr>
          <p:cNvPr id="92" name="Google Shape;92;p14"/>
          <p:cNvSpPr/>
          <p:nvPr/>
        </p:nvSpPr>
        <p:spPr>
          <a:xfrm flipH="1">
            <a:off x="-3236690" y="-1352675"/>
            <a:ext cx="3956677" cy="2649942"/>
          </a:xfrm>
          <a:custGeom>
            <a:avLst/>
            <a:gdLst/>
            <a:ahLst/>
            <a:cxnLst/>
            <a:rect l="l" t="t" r="r" b="b"/>
            <a:pathLst>
              <a:path w="69212" h="46354" extrusionOk="0">
                <a:moveTo>
                  <a:pt x="34743" y="0"/>
                </a:moveTo>
                <a:lnTo>
                  <a:pt x="1" y="34773"/>
                </a:lnTo>
                <a:lnTo>
                  <a:pt x="1" y="46353"/>
                </a:lnTo>
                <a:lnTo>
                  <a:pt x="28147" y="46353"/>
                </a:lnTo>
                <a:lnTo>
                  <a:pt x="64804" y="9575"/>
                </a:lnTo>
                <a:lnTo>
                  <a:pt x="69212" y="0"/>
                </a:lnTo>
                <a:close/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14"/>
          <p:cNvSpPr txBox="1">
            <a:spLocks noGrp="1"/>
          </p:cNvSpPr>
          <p:nvPr>
            <p:ph type="title" idx="8"/>
          </p:nvPr>
        </p:nvSpPr>
        <p:spPr>
          <a:xfrm>
            <a:off x="2646000" y="381600"/>
            <a:ext cx="5778000" cy="8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rlow"/>
              <a:buNone/>
              <a:defRPr sz="3500" b="1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rlow"/>
              <a:buNone/>
              <a:defRPr sz="3500" b="1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rlow"/>
              <a:buNone/>
              <a:defRPr sz="3500" b="1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rlow"/>
              <a:buNone/>
              <a:defRPr sz="3500" b="1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rlow"/>
              <a:buNone/>
              <a:defRPr sz="3500" b="1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rlow"/>
              <a:buNone/>
              <a:defRPr sz="3500" b="1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rlow"/>
              <a:buNone/>
              <a:defRPr sz="3500" b="1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rlow"/>
              <a:buNone/>
              <a:defRPr sz="3500" b="1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rlow"/>
              <a:buNone/>
              <a:defRPr sz="3500" b="1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_AND_TWO_COLUMNS_1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5"/>
          <p:cNvSpPr txBox="1">
            <a:spLocks noGrp="1"/>
          </p:cNvSpPr>
          <p:nvPr>
            <p:ph type="subTitle" idx="1"/>
          </p:nvPr>
        </p:nvSpPr>
        <p:spPr>
          <a:xfrm>
            <a:off x="6447507" y="3121275"/>
            <a:ext cx="1895700" cy="100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Medium"/>
              <a:buNone/>
              <a:defRPr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6" name="Google Shape;96;p15"/>
          <p:cNvSpPr txBox="1">
            <a:spLocks noGrp="1"/>
          </p:cNvSpPr>
          <p:nvPr>
            <p:ph type="title"/>
          </p:nvPr>
        </p:nvSpPr>
        <p:spPr>
          <a:xfrm>
            <a:off x="6385839" y="2535975"/>
            <a:ext cx="1957500" cy="5853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Barlow"/>
              <a:buNone/>
              <a:defRPr sz="25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9pPr>
          </a:lstStyle>
          <a:p>
            <a:endParaRPr/>
          </a:p>
        </p:txBody>
      </p:sp>
      <p:sp>
        <p:nvSpPr>
          <p:cNvPr id="97" name="Google Shape;97;p15"/>
          <p:cNvSpPr/>
          <p:nvPr/>
        </p:nvSpPr>
        <p:spPr>
          <a:xfrm rot="10800000" flipH="1">
            <a:off x="6325960" y="4604400"/>
            <a:ext cx="3956677" cy="2649942"/>
          </a:xfrm>
          <a:custGeom>
            <a:avLst/>
            <a:gdLst/>
            <a:ahLst/>
            <a:cxnLst/>
            <a:rect l="l" t="t" r="r" b="b"/>
            <a:pathLst>
              <a:path w="69212" h="46354" extrusionOk="0">
                <a:moveTo>
                  <a:pt x="34743" y="0"/>
                </a:moveTo>
                <a:lnTo>
                  <a:pt x="1" y="34773"/>
                </a:lnTo>
                <a:lnTo>
                  <a:pt x="1" y="46353"/>
                </a:lnTo>
                <a:lnTo>
                  <a:pt x="28147" y="46353"/>
                </a:lnTo>
                <a:lnTo>
                  <a:pt x="64804" y="9575"/>
                </a:lnTo>
                <a:lnTo>
                  <a:pt x="69212" y="0"/>
                </a:lnTo>
                <a:close/>
              </a:path>
            </a:pathLst>
          </a:cu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15"/>
          <p:cNvSpPr txBox="1">
            <a:spLocks noGrp="1"/>
          </p:cNvSpPr>
          <p:nvPr>
            <p:ph type="subTitle" idx="2"/>
          </p:nvPr>
        </p:nvSpPr>
        <p:spPr>
          <a:xfrm>
            <a:off x="2100718" y="3121275"/>
            <a:ext cx="1895700" cy="100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Medium"/>
              <a:buNone/>
              <a:defRPr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9" name="Google Shape;99;p15"/>
          <p:cNvSpPr txBox="1">
            <a:spLocks noGrp="1"/>
          </p:cNvSpPr>
          <p:nvPr>
            <p:ph type="title" idx="3"/>
          </p:nvPr>
        </p:nvSpPr>
        <p:spPr>
          <a:xfrm>
            <a:off x="2039049" y="2535975"/>
            <a:ext cx="1957500" cy="5853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Barlow"/>
              <a:buNone/>
              <a:defRPr sz="25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9pPr>
          </a:lstStyle>
          <a:p>
            <a:endParaRPr/>
          </a:p>
        </p:txBody>
      </p:sp>
      <p:sp>
        <p:nvSpPr>
          <p:cNvPr id="100" name="Google Shape;100;p15"/>
          <p:cNvSpPr txBox="1">
            <a:spLocks noGrp="1"/>
          </p:cNvSpPr>
          <p:nvPr>
            <p:ph type="subTitle" idx="4"/>
          </p:nvPr>
        </p:nvSpPr>
        <p:spPr>
          <a:xfrm>
            <a:off x="4274102" y="3121275"/>
            <a:ext cx="1895700" cy="100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Medium"/>
              <a:buNone/>
              <a:defRPr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1" name="Google Shape;101;p15"/>
          <p:cNvSpPr txBox="1">
            <a:spLocks noGrp="1"/>
          </p:cNvSpPr>
          <p:nvPr>
            <p:ph type="title" idx="5"/>
          </p:nvPr>
        </p:nvSpPr>
        <p:spPr>
          <a:xfrm>
            <a:off x="4212434" y="2535975"/>
            <a:ext cx="1957500" cy="5853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Barlow"/>
              <a:buNone/>
              <a:defRPr sz="25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9pPr>
          </a:lstStyle>
          <a:p>
            <a:endParaRPr/>
          </a:p>
        </p:txBody>
      </p:sp>
      <p:sp>
        <p:nvSpPr>
          <p:cNvPr id="102" name="Google Shape;102;p15"/>
          <p:cNvSpPr txBox="1">
            <a:spLocks noGrp="1"/>
          </p:cNvSpPr>
          <p:nvPr>
            <p:ph type="title" idx="6"/>
          </p:nvPr>
        </p:nvSpPr>
        <p:spPr>
          <a:xfrm>
            <a:off x="2646000" y="381600"/>
            <a:ext cx="5778000" cy="8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rlow"/>
              <a:buNone/>
              <a:defRPr sz="3500" b="1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rlow"/>
              <a:buNone/>
              <a:defRPr sz="3500" b="1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rlow"/>
              <a:buNone/>
              <a:defRPr sz="3500" b="1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rlow"/>
              <a:buNone/>
              <a:defRPr sz="3500" b="1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rlow"/>
              <a:buNone/>
              <a:defRPr sz="3500" b="1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rlow"/>
              <a:buNone/>
              <a:defRPr sz="3500" b="1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rlow"/>
              <a:buNone/>
              <a:defRPr sz="3500" b="1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rlow"/>
              <a:buNone/>
              <a:defRPr sz="3500" b="1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rlow"/>
              <a:buNone/>
              <a:defRPr sz="3500" b="1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arlow"/>
              <a:buNone/>
              <a:defRPr sz="2800" b="1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Medium"/>
              <a:buChar char="●"/>
              <a:defRPr sz="18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Medium"/>
              <a:buChar char="○"/>
              <a:defRPr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Medium"/>
              <a:buChar char="■"/>
              <a:defRPr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Medium"/>
              <a:buChar char="●"/>
              <a:defRPr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Medium"/>
              <a:buChar char="○"/>
              <a:defRPr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Medium"/>
              <a:buChar char="■"/>
              <a:defRPr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Medium"/>
              <a:buChar char="●"/>
              <a:defRPr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Medium"/>
              <a:buChar char="○"/>
              <a:defRPr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Barlow Medium"/>
              <a:buChar char="■"/>
              <a:defRPr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3" r:id="rId5"/>
    <p:sldLayoutId id="2147483656" r:id="rId6"/>
    <p:sldLayoutId id="2147483658" r:id="rId7"/>
    <p:sldLayoutId id="2147483660" r:id="rId8"/>
    <p:sldLayoutId id="2147483661" r:id="rId9"/>
    <p:sldLayoutId id="2147483663" r:id="rId10"/>
    <p:sldLayoutId id="2147483665" r:id="rId11"/>
    <p:sldLayoutId id="2147483666" r:id="rId12"/>
    <p:sldLayoutId id="2147483667" r:id="rId13"/>
    <p:sldLayoutId id="2147483671" r:id="rId14"/>
    <p:sldLayoutId id="2147483672" r:id="rId15"/>
    <p:sldLayoutId id="2147483676" r:id="rId16"/>
    <p:sldLayoutId id="2147483677" r:id="rId17"/>
    <p:sldLayoutId id="2147483678" r:id="rId18"/>
    <p:sldLayoutId id="2147483680" r:id="rId19"/>
    <p:sldLayoutId id="2147483681" r:id="rId20"/>
    <p:sldLayoutId id="2147483682" r:id="rId2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25318/3610011201-eng" TargetMode="External"/><Relationship Id="rId7" Type="http://schemas.openxmlformats.org/officeDocument/2006/relationships/hyperlink" Target="https://www.crea.ca/housing-market-stats/mls-home-price-index/hpi-tool/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doi.org/10.25318/1410028701-eng" TargetMode="External"/><Relationship Id="rId5" Type="http://schemas.openxmlformats.org/officeDocument/2006/relationships/hyperlink" Target="https://doi.org/10.25318/1710000901-eng" TargetMode="External"/><Relationship Id="rId4" Type="http://schemas.openxmlformats.org/officeDocument/2006/relationships/hyperlink" Target="https://doi.org/10.25318/1810000401-eng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6.png"/><Relationship Id="rId5" Type="http://schemas.openxmlformats.org/officeDocument/2006/relationships/image" Target="../media/image5.jp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41"/>
          <p:cNvSpPr txBox="1">
            <a:spLocks noGrp="1"/>
          </p:cNvSpPr>
          <p:nvPr>
            <p:ph type="ctrTitle"/>
          </p:nvPr>
        </p:nvSpPr>
        <p:spPr>
          <a:xfrm>
            <a:off x="595050" y="816150"/>
            <a:ext cx="4486500" cy="276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/>
              <a:t>ROCKET</a:t>
            </a:r>
            <a:r>
              <a:rPr lang="en" dirty="0"/>
              <a:t> </a:t>
            </a:r>
            <a:r>
              <a:rPr lang="en" sz="2800" dirty="0"/>
              <a:t>OR</a:t>
            </a:r>
            <a:r>
              <a:rPr lang="en" dirty="0"/>
              <a:t> </a:t>
            </a:r>
            <a:br>
              <a:rPr lang="en" dirty="0"/>
            </a:br>
            <a:r>
              <a:rPr lang="en-CA" sz="7200" dirty="0">
                <a:solidFill>
                  <a:schemeClr val="lt1"/>
                </a:solidFill>
              </a:rPr>
              <a:t>CLIFF</a:t>
            </a:r>
            <a:endParaRPr sz="8300" dirty="0">
              <a:solidFill>
                <a:schemeClr val="lt1"/>
              </a:solidFill>
            </a:endParaRPr>
          </a:p>
        </p:txBody>
      </p:sp>
      <p:sp>
        <p:nvSpPr>
          <p:cNvPr id="235" name="Google Shape;235;p41"/>
          <p:cNvSpPr txBox="1">
            <a:spLocks noGrp="1"/>
          </p:cNvSpPr>
          <p:nvPr>
            <p:ph type="subTitle" idx="1"/>
          </p:nvPr>
        </p:nvSpPr>
        <p:spPr>
          <a:xfrm>
            <a:off x="595050" y="3349525"/>
            <a:ext cx="4230600" cy="73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800" dirty="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rPr>
              <a:t>Greater Toronto Area Real Estate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800" dirty="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rPr>
              <a:t>-- </a:t>
            </a:r>
            <a:r>
              <a:rPr lang="en-CA" sz="1800" dirty="0" err="1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rPr>
              <a:t>Shijie</a:t>
            </a:r>
            <a:r>
              <a:rPr lang="en-CA" sz="1800" dirty="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rPr>
              <a:t> Li</a:t>
            </a:r>
            <a:endParaRPr sz="1800" dirty="0">
              <a:solidFill>
                <a:schemeClr val="lt1"/>
              </a:solidFill>
              <a:latin typeface="Barlow Medium"/>
              <a:ea typeface="Barlow Medium"/>
              <a:cs typeface="Barlow Medium"/>
              <a:sym typeface="Barlow Medium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51"/>
          <p:cNvSpPr txBox="1">
            <a:spLocks noGrp="1"/>
          </p:cNvSpPr>
          <p:nvPr>
            <p:ph type="title"/>
          </p:nvPr>
        </p:nvSpPr>
        <p:spPr>
          <a:xfrm>
            <a:off x="6496334" y="1023906"/>
            <a:ext cx="2518012" cy="176978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MORE SEASONAL INFLUENCE</a:t>
            </a:r>
            <a:endParaRPr dirty="0"/>
          </a:p>
        </p:txBody>
      </p:sp>
      <p:sp>
        <p:nvSpPr>
          <p:cNvPr id="334" name="Google Shape;334;p51"/>
          <p:cNvSpPr txBox="1">
            <a:spLocks noGrp="1"/>
          </p:cNvSpPr>
          <p:nvPr>
            <p:ph type="subTitle" idx="1"/>
          </p:nvPr>
        </p:nvSpPr>
        <p:spPr>
          <a:xfrm>
            <a:off x="6116912" y="2718628"/>
            <a:ext cx="2840100" cy="134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Can you find the anomalies?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676594-C600-4906-9049-B4A2B2BC73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29" y="948519"/>
            <a:ext cx="6462260" cy="3821374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9" name="Google Shape;339;p52"/>
          <p:cNvPicPr preferRelativeResize="0"/>
          <p:nvPr/>
        </p:nvPicPr>
        <p:blipFill rotWithShape="1">
          <a:blip r:embed="rId3">
            <a:alphaModFix/>
          </a:blip>
          <a:srcRect l="40400" t="12390" r="39131" b="1141"/>
          <a:stretch/>
        </p:blipFill>
        <p:spPr>
          <a:xfrm flipH="1">
            <a:off x="-1" y="0"/>
            <a:ext cx="182317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52"/>
          <p:cNvSpPr txBox="1">
            <a:spLocks noGrp="1"/>
          </p:cNvSpPr>
          <p:nvPr>
            <p:ph type="title" idx="4"/>
          </p:nvPr>
        </p:nvSpPr>
        <p:spPr>
          <a:xfrm>
            <a:off x="2482227" y="408664"/>
            <a:ext cx="5778000" cy="8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GOVERNMENT’S VOICE</a:t>
            </a:r>
            <a:endParaRPr dirty="0"/>
          </a:p>
        </p:txBody>
      </p:sp>
      <p:sp>
        <p:nvSpPr>
          <p:cNvPr id="342" name="Google Shape;342;p52"/>
          <p:cNvSpPr txBox="1">
            <a:spLocks noGrp="1"/>
          </p:cNvSpPr>
          <p:nvPr>
            <p:ph type="title"/>
          </p:nvPr>
        </p:nvSpPr>
        <p:spPr>
          <a:xfrm>
            <a:off x="2310026" y="1324339"/>
            <a:ext cx="3203670" cy="470149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/>
              <a:t>2017 </a:t>
            </a:r>
            <a:r>
              <a:rPr lang="en-CA" sz="2200" dirty="0"/>
              <a:t>CMHC Assessment</a:t>
            </a:r>
            <a:endParaRPr sz="2200" dirty="0"/>
          </a:p>
        </p:txBody>
      </p:sp>
      <p:sp>
        <p:nvSpPr>
          <p:cNvPr id="345" name="Google Shape;345;p52"/>
          <p:cNvSpPr/>
          <p:nvPr/>
        </p:nvSpPr>
        <p:spPr>
          <a:xfrm flipH="1">
            <a:off x="-2245490" y="-1364326"/>
            <a:ext cx="3956677" cy="2649942"/>
          </a:xfrm>
          <a:custGeom>
            <a:avLst/>
            <a:gdLst/>
            <a:ahLst/>
            <a:cxnLst/>
            <a:rect l="l" t="t" r="r" b="b"/>
            <a:pathLst>
              <a:path w="69212" h="46354" extrusionOk="0">
                <a:moveTo>
                  <a:pt x="34743" y="0"/>
                </a:moveTo>
                <a:lnTo>
                  <a:pt x="1" y="34773"/>
                </a:lnTo>
                <a:lnTo>
                  <a:pt x="1" y="46353"/>
                </a:lnTo>
                <a:lnTo>
                  <a:pt x="28147" y="46353"/>
                </a:lnTo>
                <a:lnTo>
                  <a:pt x="64804" y="9575"/>
                </a:lnTo>
                <a:lnTo>
                  <a:pt x="69212" y="0"/>
                </a:lnTo>
                <a:close/>
              </a:path>
            </a:pathLst>
          </a:cu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1ED7D3-A705-4E83-937F-58ADADE3FA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0026" y="1948787"/>
            <a:ext cx="3295650" cy="1733550"/>
          </a:xfrm>
          <a:prstGeom prst="rect">
            <a:avLst/>
          </a:prstGeom>
        </p:spPr>
      </p:pic>
      <p:sp>
        <p:nvSpPr>
          <p:cNvPr id="19" name="Google Shape;342;p52">
            <a:extLst>
              <a:ext uri="{FF2B5EF4-FFF2-40B4-BE49-F238E27FC236}">
                <a16:creationId xmlns:a16="http://schemas.microsoft.com/office/drawing/2014/main" id="{35E801FF-1E80-43C5-9521-0C9E821ED56D}"/>
              </a:ext>
            </a:extLst>
          </p:cNvPr>
          <p:cNvSpPr txBox="1">
            <a:spLocks/>
          </p:cNvSpPr>
          <p:nvPr/>
        </p:nvSpPr>
        <p:spPr>
          <a:xfrm>
            <a:off x="5707040" y="2582697"/>
            <a:ext cx="3203670" cy="47014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Barlow"/>
              <a:buNone/>
              <a:defRPr sz="25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 b="0" i="0" u="none" strike="noStrike" cap="none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 b="0" i="0" u="none" strike="noStrike" cap="none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 b="0" i="0" u="none" strike="noStrike" cap="none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 b="0" i="0" u="none" strike="noStrike" cap="none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 b="0" i="0" u="none" strike="noStrike" cap="none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 b="0" i="0" u="none" strike="noStrike" cap="none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 b="0" i="0" u="none" strike="noStrike" cap="none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 b="0" i="0" u="none" strike="noStrike" cap="none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9pPr>
          </a:lstStyle>
          <a:p>
            <a:pPr algn="ctr"/>
            <a:r>
              <a:rPr lang="en-CA" sz="2200" dirty="0"/>
              <a:t>2020 CMHC Assessment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FA1422C-4A27-4C4E-A7D1-7B16C81678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7040" y="3285711"/>
            <a:ext cx="3200400" cy="170497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5" name="Google Shape;365;p54"/>
          <p:cNvPicPr preferRelativeResize="0"/>
          <p:nvPr/>
        </p:nvPicPr>
        <p:blipFill rotWithShape="1">
          <a:blip r:embed="rId3">
            <a:alphaModFix/>
          </a:blip>
          <a:srcRect l="17842" t="1919" r="61689" b="11612"/>
          <a:stretch/>
        </p:blipFill>
        <p:spPr>
          <a:xfrm flipH="1">
            <a:off x="-1" y="0"/>
            <a:ext cx="182317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54"/>
          <p:cNvSpPr/>
          <p:nvPr/>
        </p:nvSpPr>
        <p:spPr>
          <a:xfrm>
            <a:off x="79328" y="-873403"/>
            <a:ext cx="2647186" cy="1772925"/>
          </a:xfrm>
          <a:custGeom>
            <a:avLst/>
            <a:gdLst/>
            <a:ahLst/>
            <a:cxnLst/>
            <a:rect l="l" t="t" r="r" b="b"/>
            <a:pathLst>
              <a:path w="69212" h="46354" extrusionOk="0">
                <a:moveTo>
                  <a:pt x="34743" y="0"/>
                </a:moveTo>
                <a:lnTo>
                  <a:pt x="1" y="34773"/>
                </a:lnTo>
                <a:lnTo>
                  <a:pt x="1" y="46353"/>
                </a:lnTo>
                <a:lnTo>
                  <a:pt x="28147" y="46353"/>
                </a:lnTo>
                <a:lnTo>
                  <a:pt x="64804" y="9575"/>
                </a:lnTo>
                <a:lnTo>
                  <a:pt x="69212" y="0"/>
                </a:lnTo>
                <a:close/>
              </a:path>
            </a:pathLst>
          </a:cu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p54"/>
          <p:cNvSpPr txBox="1">
            <a:spLocks noGrp="1"/>
          </p:cNvSpPr>
          <p:nvPr>
            <p:ph type="title"/>
          </p:nvPr>
        </p:nvSpPr>
        <p:spPr>
          <a:xfrm>
            <a:off x="6687801" y="955604"/>
            <a:ext cx="2356846" cy="292225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3200" dirty="0"/>
              <a:t>SOME ECONOMIC FEATURES WE CAN LEVERAGE</a:t>
            </a:r>
            <a:endParaRPr sz="3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AC52DB-A288-42E1-A1D6-8F7F7B7CD5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3330" y="94956"/>
            <a:ext cx="4857340" cy="4953588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59"/>
          <p:cNvSpPr txBox="1">
            <a:spLocks noGrp="1"/>
          </p:cNvSpPr>
          <p:nvPr>
            <p:ph type="title"/>
          </p:nvPr>
        </p:nvSpPr>
        <p:spPr>
          <a:xfrm>
            <a:off x="2646000" y="381600"/>
            <a:ext cx="5778000" cy="8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INCORPORATE THE TIME</a:t>
            </a:r>
            <a:endParaRPr dirty="0"/>
          </a:p>
        </p:txBody>
      </p:sp>
      <p:grpSp>
        <p:nvGrpSpPr>
          <p:cNvPr id="423" name="Google Shape;423;p59"/>
          <p:cNvGrpSpPr/>
          <p:nvPr/>
        </p:nvGrpSpPr>
        <p:grpSpPr>
          <a:xfrm>
            <a:off x="6011681" y="2022484"/>
            <a:ext cx="2968545" cy="2069217"/>
            <a:chOff x="6142425" y="2047308"/>
            <a:chExt cx="2264599" cy="2069217"/>
          </a:xfrm>
        </p:grpSpPr>
        <p:sp>
          <p:nvSpPr>
            <p:cNvPr id="424" name="Google Shape;424;p59"/>
            <p:cNvSpPr txBox="1"/>
            <p:nvPr/>
          </p:nvSpPr>
          <p:spPr>
            <a:xfrm>
              <a:off x="6459175" y="2402775"/>
              <a:ext cx="1947843" cy="68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CA" sz="1800" dirty="0">
                  <a:solidFill>
                    <a:schemeClr val="dk1"/>
                  </a:solidFill>
                  <a:latin typeface="Barlow Medium"/>
                  <a:ea typeface="Barlow Medium"/>
                  <a:cs typeface="Barlow Medium"/>
                  <a:sym typeface="Barlow Medium"/>
                </a:rPr>
                <a:t>Highly correlated through whole periods</a:t>
              </a:r>
              <a:endParaRPr sz="1800" dirty="0">
                <a:solidFill>
                  <a:srgbClr val="364951"/>
                </a:solidFill>
                <a:latin typeface="Barlow Medium"/>
                <a:ea typeface="Barlow Medium"/>
                <a:cs typeface="Barlow Medium"/>
                <a:sym typeface="Barlow Medium"/>
              </a:endParaRPr>
            </a:p>
          </p:txBody>
        </p:sp>
        <p:sp>
          <p:nvSpPr>
            <p:cNvPr id="425" name="Google Shape;425;p59"/>
            <p:cNvSpPr txBox="1"/>
            <p:nvPr/>
          </p:nvSpPr>
          <p:spPr>
            <a:xfrm>
              <a:off x="6459181" y="2047308"/>
              <a:ext cx="1947843" cy="51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CA" sz="2500" b="1" dirty="0">
                  <a:solidFill>
                    <a:srgbClr val="0066FF"/>
                  </a:solidFill>
                  <a:latin typeface="Barlow"/>
                  <a:ea typeface="Barlow"/>
                  <a:cs typeface="Barlow"/>
                  <a:sym typeface="Barlow"/>
                </a:rPr>
                <a:t>Population &amp; CPI</a:t>
              </a:r>
              <a:endParaRPr sz="2500" b="1" dirty="0">
                <a:solidFill>
                  <a:srgbClr val="0066FF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426" name="Google Shape;426;p59"/>
            <p:cNvSpPr txBox="1"/>
            <p:nvPr/>
          </p:nvSpPr>
          <p:spPr>
            <a:xfrm>
              <a:off x="6459182" y="3100427"/>
              <a:ext cx="1505100" cy="51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CA" sz="2500" b="1" dirty="0">
                  <a:solidFill>
                    <a:srgbClr val="0066FF"/>
                  </a:solidFill>
                  <a:latin typeface="Barlow"/>
                  <a:ea typeface="Barlow"/>
                  <a:cs typeface="Barlow"/>
                  <a:sym typeface="Barlow"/>
                </a:rPr>
                <a:t>Prime Rate</a:t>
              </a:r>
              <a:endParaRPr sz="2500" b="1" dirty="0">
                <a:solidFill>
                  <a:srgbClr val="0066FF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427" name="Google Shape;427;p59"/>
            <p:cNvSpPr/>
            <p:nvPr/>
          </p:nvSpPr>
          <p:spPr>
            <a:xfrm>
              <a:off x="6142425" y="2197572"/>
              <a:ext cx="205200" cy="20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59"/>
            <p:cNvSpPr/>
            <p:nvPr/>
          </p:nvSpPr>
          <p:spPr>
            <a:xfrm>
              <a:off x="6142425" y="3244209"/>
              <a:ext cx="205200" cy="205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59"/>
            <p:cNvSpPr txBox="1"/>
            <p:nvPr/>
          </p:nvSpPr>
          <p:spPr>
            <a:xfrm>
              <a:off x="6459175" y="3427725"/>
              <a:ext cx="1947843" cy="68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CA" sz="1800" dirty="0">
                  <a:solidFill>
                    <a:schemeClr val="dk1"/>
                  </a:solidFill>
                  <a:latin typeface="Barlow Medium"/>
                  <a:ea typeface="Barlow Medium"/>
                  <a:cs typeface="Barlow Medium"/>
                  <a:sym typeface="Barlow Medium"/>
                </a:rPr>
                <a:t>Correlated after 2009;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CA" sz="1800" dirty="0">
                  <a:solidFill>
                    <a:schemeClr val="dk1"/>
                  </a:solidFill>
                  <a:latin typeface="Barlow Medium"/>
                  <a:ea typeface="Barlow Medium"/>
                  <a:cs typeface="Barlow Medium"/>
                  <a:sym typeface="Barlow Medium"/>
                </a:rPr>
                <a:t>Lagged impact to price</a:t>
              </a:r>
              <a:endParaRPr sz="1800" dirty="0">
                <a:solidFill>
                  <a:srgbClr val="364951"/>
                </a:solidFill>
                <a:latin typeface="Barlow Medium"/>
                <a:ea typeface="Barlow Medium"/>
                <a:cs typeface="Barlow Medium"/>
                <a:sym typeface="Barlow Medium"/>
              </a:endParaRP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78FBFE1A-7387-4590-ADB3-1066E12B95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343" y="1075054"/>
            <a:ext cx="5332782" cy="350377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58"/>
          <p:cNvSpPr/>
          <p:nvPr/>
        </p:nvSpPr>
        <p:spPr>
          <a:xfrm>
            <a:off x="-193107" y="4366189"/>
            <a:ext cx="2608482" cy="2062072"/>
          </a:xfrm>
          <a:custGeom>
            <a:avLst/>
            <a:gdLst/>
            <a:ahLst/>
            <a:cxnLst/>
            <a:rect l="l" t="t" r="r" b="b"/>
            <a:pathLst>
              <a:path w="49333" h="38999" extrusionOk="0">
                <a:moveTo>
                  <a:pt x="0" y="1"/>
                </a:moveTo>
                <a:lnTo>
                  <a:pt x="0" y="38999"/>
                </a:lnTo>
                <a:lnTo>
                  <a:pt x="49333" y="38999"/>
                </a:lnTo>
                <a:lnTo>
                  <a:pt x="10304" y="1"/>
                </a:lnTo>
                <a:close/>
              </a:path>
            </a:pathLst>
          </a:cu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07;p58"/>
          <p:cNvSpPr txBox="1">
            <a:spLocks noGrp="1"/>
          </p:cNvSpPr>
          <p:nvPr>
            <p:ph type="ctrTitle"/>
          </p:nvPr>
        </p:nvSpPr>
        <p:spPr>
          <a:xfrm>
            <a:off x="967732" y="1189950"/>
            <a:ext cx="6087900" cy="276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FORECAST </a:t>
            </a:r>
            <a:r>
              <a:rPr lang="en-CA" sz="4800" dirty="0"/>
              <a:t>THE</a:t>
            </a:r>
            <a:r>
              <a:rPr lang="en-CA" dirty="0"/>
              <a:t> FUTURE</a:t>
            </a:r>
            <a:endParaRPr dirty="0"/>
          </a:p>
        </p:txBody>
      </p:sp>
      <p:pic>
        <p:nvPicPr>
          <p:cNvPr id="408" name="Google Shape;408;p58"/>
          <p:cNvPicPr preferRelativeResize="0"/>
          <p:nvPr/>
        </p:nvPicPr>
        <p:blipFill rotWithShape="1">
          <a:blip r:embed="rId3">
            <a:alphaModFix/>
          </a:blip>
          <a:srcRect l="33913" t="2954" r="2815" b="2945"/>
          <a:stretch/>
        </p:blipFill>
        <p:spPr>
          <a:xfrm>
            <a:off x="6835425" y="0"/>
            <a:ext cx="230857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306;p49">
            <a:extLst>
              <a:ext uri="{FF2B5EF4-FFF2-40B4-BE49-F238E27FC236}">
                <a16:creationId xmlns:a16="http://schemas.microsoft.com/office/drawing/2014/main" id="{114CA067-280E-4159-BAA2-3F849C554316}"/>
              </a:ext>
            </a:extLst>
          </p:cNvPr>
          <p:cNvSpPr/>
          <p:nvPr/>
        </p:nvSpPr>
        <p:spPr>
          <a:xfrm>
            <a:off x="5399630" y="128961"/>
            <a:ext cx="587354" cy="72536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4000" b="1" dirty="0">
                <a:solidFill>
                  <a:schemeClr val="bg1"/>
                </a:solidFill>
              </a:rPr>
              <a:t>3</a:t>
            </a:r>
            <a:endParaRPr sz="40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53"/>
          <p:cNvSpPr txBox="1">
            <a:spLocks noGrp="1"/>
          </p:cNvSpPr>
          <p:nvPr>
            <p:ph type="title" idx="8"/>
          </p:nvPr>
        </p:nvSpPr>
        <p:spPr>
          <a:xfrm>
            <a:off x="2646000" y="381600"/>
            <a:ext cx="5778000" cy="8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A HYBRID APPROACH</a:t>
            </a:r>
            <a:endParaRPr dirty="0"/>
          </a:p>
        </p:txBody>
      </p:sp>
      <p:sp>
        <p:nvSpPr>
          <p:cNvPr id="353" name="Google Shape;353;p53"/>
          <p:cNvSpPr txBox="1">
            <a:spLocks noGrp="1"/>
          </p:cNvSpPr>
          <p:nvPr>
            <p:ph type="subTitle" idx="1"/>
          </p:nvPr>
        </p:nvSpPr>
        <p:spPr>
          <a:xfrm>
            <a:off x="1196099" y="2343872"/>
            <a:ext cx="3109619" cy="24180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Recurrent Neural Network</a:t>
            </a:r>
          </a:p>
          <a:p>
            <a:pPr marL="0" lvl="0" indent="0"/>
            <a:r>
              <a:rPr lang="en-CA" dirty="0"/>
              <a:t>Gated Recurrent Unit(GRU):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CA" dirty="0">
                <a:solidFill>
                  <a:schemeClr val="dk1"/>
                </a:solidFill>
              </a:rPr>
              <a:t>12 steps look-back period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CA" dirty="0"/>
              <a:t>12 steps forecasting</a:t>
            </a:r>
            <a:endParaRPr lang="en-CA" dirty="0">
              <a:solidFill>
                <a:schemeClr val="dk1"/>
              </a:solidFill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CA" dirty="0">
                <a:solidFill>
                  <a:schemeClr val="dk1"/>
                </a:solidFill>
              </a:rPr>
              <a:t>1 hidden layers with 24 hidden units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CA" dirty="0"/>
              <a:t>Activation Function ReLU</a:t>
            </a:r>
            <a:endParaRPr lang="en-CA" dirty="0">
              <a:solidFill>
                <a:schemeClr val="dk1"/>
              </a:solidFill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CA" dirty="0"/>
              <a:t>Train at 35 epochs</a:t>
            </a:r>
            <a:endParaRPr lang="en-CA" dirty="0">
              <a:solidFill>
                <a:schemeClr val="dk1"/>
              </a:solidFill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CA" dirty="0">
              <a:solidFill>
                <a:schemeClr val="dk1"/>
              </a:solidFill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</p:txBody>
      </p:sp>
      <p:sp>
        <p:nvSpPr>
          <p:cNvPr id="354" name="Google Shape;354;p53"/>
          <p:cNvSpPr txBox="1">
            <a:spLocks noGrp="1"/>
          </p:cNvSpPr>
          <p:nvPr>
            <p:ph type="title"/>
          </p:nvPr>
        </p:nvSpPr>
        <p:spPr>
          <a:xfrm>
            <a:off x="1196249" y="1758581"/>
            <a:ext cx="3109619" cy="5853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SEASONALITY</a:t>
            </a:r>
            <a:endParaRPr dirty="0"/>
          </a:p>
        </p:txBody>
      </p:sp>
      <p:sp>
        <p:nvSpPr>
          <p:cNvPr id="355" name="Google Shape;355;p53"/>
          <p:cNvSpPr txBox="1">
            <a:spLocks noGrp="1"/>
          </p:cNvSpPr>
          <p:nvPr>
            <p:ph type="subTitle" idx="2"/>
          </p:nvPr>
        </p:nvSpPr>
        <p:spPr>
          <a:xfrm>
            <a:off x="4701504" y="2343870"/>
            <a:ext cx="3246096" cy="213941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>
                <a:solidFill>
                  <a:schemeClr val="dk1"/>
                </a:solidFill>
              </a:rPr>
              <a:t>Ridge Regression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CA" dirty="0">
                <a:solidFill>
                  <a:schemeClr val="dk1"/>
                </a:solidFill>
              </a:rPr>
              <a:t>Ontario Population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CA" dirty="0">
                <a:solidFill>
                  <a:schemeClr val="dk1"/>
                </a:solidFill>
              </a:rPr>
              <a:t>CPI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CA" dirty="0"/>
              <a:t>Prime Rate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356" name="Google Shape;356;p53"/>
          <p:cNvSpPr txBox="1">
            <a:spLocks noGrp="1"/>
          </p:cNvSpPr>
          <p:nvPr>
            <p:ph type="title" idx="3"/>
          </p:nvPr>
        </p:nvSpPr>
        <p:spPr>
          <a:xfrm>
            <a:off x="4701654" y="1758577"/>
            <a:ext cx="3246096" cy="5853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TREND</a:t>
            </a:r>
            <a:endParaRPr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61"/>
          <p:cNvSpPr txBox="1">
            <a:spLocks noGrp="1"/>
          </p:cNvSpPr>
          <p:nvPr>
            <p:ph type="title"/>
          </p:nvPr>
        </p:nvSpPr>
        <p:spPr>
          <a:xfrm>
            <a:off x="1683000" y="268056"/>
            <a:ext cx="5778000" cy="8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FORECASTING RESULT</a:t>
            </a:r>
            <a:endParaRPr dirty="0"/>
          </a:p>
        </p:txBody>
      </p:sp>
      <p:sp>
        <p:nvSpPr>
          <p:cNvPr id="28" name="Google Shape;353;p53">
            <a:extLst>
              <a:ext uri="{FF2B5EF4-FFF2-40B4-BE49-F238E27FC236}">
                <a16:creationId xmlns:a16="http://schemas.microsoft.com/office/drawing/2014/main" id="{178E6A6E-8512-4720-BEA4-43A05884F1C6}"/>
              </a:ext>
            </a:extLst>
          </p:cNvPr>
          <p:cNvSpPr txBox="1">
            <a:spLocks/>
          </p:cNvSpPr>
          <p:nvPr/>
        </p:nvSpPr>
        <p:spPr>
          <a:xfrm>
            <a:off x="6339385" y="2571749"/>
            <a:ext cx="2613395" cy="18641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dk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dk1"/>
              </a:solidFill>
            </a:endParaRPr>
          </a:p>
          <a:p>
            <a:endParaRPr lang="en-US" dirty="0">
              <a:solidFill>
                <a:schemeClr val="dk1"/>
              </a:solidFill>
            </a:endParaRPr>
          </a:p>
          <a:p>
            <a:endParaRPr lang="en-US" dirty="0">
              <a:solidFill>
                <a:schemeClr val="dk1"/>
              </a:solidFill>
            </a:endParaRPr>
          </a:p>
        </p:txBody>
      </p:sp>
      <p:sp>
        <p:nvSpPr>
          <p:cNvPr id="29" name="Google Shape;354;p53">
            <a:extLst>
              <a:ext uri="{FF2B5EF4-FFF2-40B4-BE49-F238E27FC236}">
                <a16:creationId xmlns:a16="http://schemas.microsoft.com/office/drawing/2014/main" id="{3AEEE571-A278-4825-97A6-D0B7F29AB9FD}"/>
              </a:ext>
            </a:extLst>
          </p:cNvPr>
          <p:cNvSpPr txBox="1">
            <a:spLocks/>
          </p:cNvSpPr>
          <p:nvPr/>
        </p:nvSpPr>
        <p:spPr>
          <a:xfrm>
            <a:off x="6339385" y="1562668"/>
            <a:ext cx="2613395" cy="119220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rlow"/>
              <a:buNone/>
              <a:defRPr sz="3500" b="1" i="0" u="none" strike="noStrike" cap="none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rlow"/>
              <a:buNone/>
              <a:defRPr sz="3500" b="1" i="0" u="none" strike="noStrike" cap="none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rlow"/>
              <a:buNone/>
              <a:defRPr sz="3500" b="1" i="0" u="none" strike="noStrike" cap="none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rlow"/>
              <a:buNone/>
              <a:defRPr sz="3500" b="1" i="0" u="none" strike="noStrike" cap="none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rlow"/>
              <a:buNone/>
              <a:defRPr sz="3500" b="1" i="0" u="none" strike="noStrike" cap="none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rlow"/>
              <a:buNone/>
              <a:defRPr sz="3500" b="1" i="0" u="none" strike="noStrike" cap="none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rlow"/>
              <a:buNone/>
              <a:defRPr sz="3500" b="1" i="0" u="none" strike="noStrike" cap="none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rlow"/>
              <a:buNone/>
              <a:defRPr sz="3500" b="1" i="0" u="none" strike="noStrike" cap="none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rlow"/>
              <a:buNone/>
              <a:defRPr sz="3500" b="1" i="0" u="none" strike="noStrike" cap="none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l"/>
            <a:r>
              <a:rPr lang="en-CA" dirty="0">
                <a:solidFill>
                  <a:schemeClr val="bg1"/>
                </a:solidFill>
              </a:rPr>
              <a:t>Interesting Findings</a:t>
            </a:r>
          </a:p>
        </p:txBody>
      </p:sp>
      <p:sp>
        <p:nvSpPr>
          <p:cNvPr id="30" name="Google Shape;437;p60">
            <a:extLst>
              <a:ext uri="{FF2B5EF4-FFF2-40B4-BE49-F238E27FC236}">
                <a16:creationId xmlns:a16="http://schemas.microsoft.com/office/drawing/2014/main" id="{858B2E7A-5377-45D3-B58E-CFC7B8498ACA}"/>
              </a:ext>
            </a:extLst>
          </p:cNvPr>
          <p:cNvSpPr txBox="1">
            <a:spLocks/>
          </p:cNvSpPr>
          <p:nvPr/>
        </p:nvSpPr>
        <p:spPr>
          <a:xfrm>
            <a:off x="6339380" y="2754868"/>
            <a:ext cx="2722733" cy="13531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latin typeface="Barlow Medium" panose="020B0604020202020204" charset="0"/>
              </a:rPr>
              <a:t>March 2022 Housing Price forecasted by regression is extremely away from starting points, which indicates outliers/anomalies in 2021-2022.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76338E-50B2-4DAE-8F1E-462F47DCFB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253" y="1035525"/>
            <a:ext cx="6211127" cy="4024655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53E01AE-519D-47ED-AD9C-A58E742140C7}"/>
              </a:ext>
            </a:extLst>
          </p:cNvPr>
          <p:cNvCxnSpPr>
            <a:cxnSpLocks/>
          </p:cNvCxnSpPr>
          <p:nvPr/>
        </p:nvCxnSpPr>
        <p:spPr>
          <a:xfrm>
            <a:off x="5342585" y="1144314"/>
            <a:ext cx="0" cy="3538391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66"/>
          <p:cNvSpPr txBox="1">
            <a:spLocks noGrp="1"/>
          </p:cNvSpPr>
          <p:nvPr>
            <p:ph type="title"/>
          </p:nvPr>
        </p:nvSpPr>
        <p:spPr>
          <a:xfrm>
            <a:off x="618300" y="1922100"/>
            <a:ext cx="6551400" cy="1299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CONCLUSION</a:t>
            </a:r>
            <a:endParaRPr dirty="0"/>
          </a:p>
        </p:txBody>
      </p:sp>
      <p:sp>
        <p:nvSpPr>
          <p:cNvPr id="6" name="Google Shape;306;p49">
            <a:extLst>
              <a:ext uri="{FF2B5EF4-FFF2-40B4-BE49-F238E27FC236}">
                <a16:creationId xmlns:a16="http://schemas.microsoft.com/office/drawing/2014/main" id="{ED5B6F0B-817D-4380-A623-2F62E36DD670}"/>
              </a:ext>
            </a:extLst>
          </p:cNvPr>
          <p:cNvSpPr/>
          <p:nvPr/>
        </p:nvSpPr>
        <p:spPr>
          <a:xfrm>
            <a:off x="7722341" y="295822"/>
            <a:ext cx="587354" cy="72536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4000" b="1" dirty="0">
                <a:solidFill>
                  <a:schemeClr val="bg1"/>
                </a:solidFill>
              </a:rPr>
              <a:t>4</a:t>
            </a:r>
            <a:endParaRPr sz="40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67"/>
          <p:cNvSpPr txBox="1">
            <a:spLocks noGrp="1"/>
          </p:cNvSpPr>
          <p:nvPr>
            <p:ph type="subTitle" idx="1"/>
          </p:nvPr>
        </p:nvSpPr>
        <p:spPr>
          <a:xfrm>
            <a:off x="334989" y="1134031"/>
            <a:ext cx="6008914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Seasonality, Government’s Policy, Population, Inflation, Prime Rates</a:t>
            </a:r>
            <a:endParaRPr dirty="0"/>
          </a:p>
        </p:txBody>
      </p:sp>
      <p:sp>
        <p:nvSpPr>
          <p:cNvPr id="582" name="Google Shape;582;p67"/>
          <p:cNvSpPr txBox="1">
            <a:spLocks noGrp="1"/>
          </p:cNvSpPr>
          <p:nvPr>
            <p:ph type="title"/>
          </p:nvPr>
        </p:nvSpPr>
        <p:spPr>
          <a:xfrm>
            <a:off x="320186" y="685179"/>
            <a:ext cx="1926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FACTORS</a:t>
            </a:r>
            <a:endParaRPr dirty="0"/>
          </a:p>
        </p:txBody>
      </p:sp>
      <p:sp>
        <p:nvSpPr>
          <p:cNvPr id="583" name="Google Shape;583;p67"/>
          <p:cNvSpPr txBox="1">
            <a:spLocks noGrp="1"/>
          </p:cNvSpPr>
          <p:nvPr>
            <p:ph type="subTitle" idx="2"/>
          </p:nvPr>
        </p:nvSpPr>
        <p:spPr>
          <a:xfrm>
            <a:off x="334989" y="2461313"/>
            <a:ext cx="53223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Current benchmark price in Greater Toronto Area</a:t>
            </a:r>
            <a:endParaRPr dirty="0"/>
          </a:p>
        </p:txBody>
      </p:sp>
      <p:sp>
        <p:nvSpPr>
          <p:cNvPr id="584" name="Google Shape;584;p67"/>
          <p:cNvSpPr txBox="1">
            <a:spLocks noGrp="1"/>
          </p:cNvSpPr>
          <p:nvPr>
            <p:ph type="title" idx="3"/>
          </p:nvPr>
        </p:nvSpPr>
        <p:spPr>
          <a:xfrm>
            <a:off x="334989" y="2009116"/>
            <a:ext cx="1926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$1,340,000</a:t>
            </a:r>
            <a:endParaRPr dirty="0"/>
          </a:p>
        </p:txBody>
      </p:sp>
      <p:sp>
        <p:nvSpPr>
          <p:cNvPr id="585" name="Google Shape;585;p67"/>
          <p:cNvSpPr txBox="1">
            <a:spLocks noGrp="1"/>
          </p:cNvSpPr>
          <p:nvPr>
            <p:ph type="subTitle" idx="4"/>
          </p:nvPr>
        </p:nvSpPr>
        <p:spPr>
          <a:xfrm>
            <a:off x="320186" y="3677890"/>
            <a:ext cx="53223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Forecasted average price in 2022 based on Population, Prime Rate and CPI and Seasonality</a:t>
            </a:r>
            <a:endParaRPr dirty="0"/>
          </a:p>
        </p:txBody>
      </p:sp>
      <p:sp>
        <p:nvSpPr>
          <p:cNvPr id="586" name="Google Shape;586;p67"/>
          <p:cNvSpPr txBox="1">
            <a:spLocks noGrp="1"/>
          </p:cNvSpPr>
          <p:nvPr>
            <p:ph type="title" idx="5"/>
          </p:nvPr>
        </p:nvSpPr>
        <p:spPr>
          <a:xfrm>
            <a:off x="334989" y="3220690"/>
            <a:ext cx="1926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$1,028,790</a:t>
            </a:r>
            <a:endParaRPr dirty="0"/>
          </a:p>
        </p:txBody>
      </p:sp>
      <p:pic>
        <p:nvPicPr>
          <p:cNvPr id="587" name="Google Shape;587;p67"/>
          <p:cNvPicPr preferRelativeResize="0"/>
          <p:nvPr/>
        </p:nvPicPr>
        <p:blipFill rotWithShape="1">
          <a:blip r:embed="rId3">
            <a:alphaModFix/>
          </a:blip>
          <a:srcRect l="19589" t="7748" r="11138" b="7756"/>
          <a:stretch/>
        </p:blipFill>
        <p:spPr>
          <a:xfrm flipH="1">
            <a:off x="6329100" y="0"/>
            <a:ext cx="28149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53"/>
          <p:cNvSpPr txBox="1">
            <a:spLocks noGrp="1"/>
          </p:cNvSpPr>
          <p:nvPr>
            <p:ph type="title" idx="8"/>
          </p:nvPr>
        </p:nvSpPr>
        <p:spPr>
          <a:xfrm>
            <a:off x="983152" y="213581"/>
            <a:ext cx="4498268" cy="8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REFERENCES</a:t>
            </a:r>
            <a:endParaRPr dirty="0"/>
          </a:p>
        </p:txBody>
      </p:sp>
      <p:sp>
        <p:nvSpPr>
          <p:cNvPr id="353" name="Google Shape;353;p53"/>
          <p:cNvSpPr txBox="1">
            <a:spLocks noGrp="1"/>
          </p:cNvSpPr>
          <p:nvPr>
            <p:ph type="subTitle" idx="1"/>
          </p:nvPr>
        </p:nvSpPr>
        <p:spPr>
          <a:xfrm>
            <a:off x="728770" y="845081"/>
            <a:ext cx="8202099" cy="41944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sz="1400" dirty="0"/>
              <a:t>Statistics Canada. (2022). </a:t>
            </a:r>
            <a:r>
              <a:rPr lang="en-US" sz="1400" i="1" dirty="0"/>
              <a:t>Table 36-10-0112-01  Current and capital accounts - Households, Canada, quarterly </a:t>
            </a:r>
            <a:r>
              <a:rPr lang="en-US" sz="1400" dirty="0">
                <a:hlinkClick r:id="rId3"/>
              </a:rPr>
              <a:t>https://doi.org/10.25318/3610011201-eng</a:t>
            </a:r>
            <a:endParaRPr lang="en-US" sz="1400" dirty="0"/>
          </a:p>
          <a:p>
            <a:pPr marL="0" indent="0"/>
            <a:r>
              <a:rPr lang="en-US" sz="1400" dirty="0"/>
              <a:t>Statistics Canada. (2022). </a:t>
            </a:r>
            <a:r>
              <a:rPr lang="en-US" sz="1400" i="1" dirty="0"/>
              <a:t>Table 18-10-0004-01  Consumer Price Index, monthly, not seasonally adjusted </a:t>
            </a:r>
            <a:r>
              <a:rPr lang="en-CA" sz="1400" u="sng" dirty="0">
                <a:hlinkClick r:id="rId4"/>
              </a:rPr>
              <a:t>https://doi.org/10.25318/1810000401-eng</a:t>
            </a:r>
            <a:endParaRPr lang="en-CA" sz="1400" u="sng" dirty="0"/>
          </a:p>
          <a:p>
            <a:pPr marL="0" indent="0"/>
            <a:r>
              <a:rPr lang="en-US" sz="1400" dirty="0"/>
              <a:t>Statistics Canada. (2022). </a:t>
            </a:r>
            <a:r>
              <a:rPr lang="fr-FR" sz="1400" i="1" dirty="0"/>
              <a:t>Table 17-10-0009-01  Population </a:t>
            </a:r>
            <a:r>
              <a:rPr lang="fr-FR" sz="1400" i="1" dirty="0" err="1"/>
              <a:t>estimates</a:t>
            </a:r>
            <a:r>
              <a:rPr lang="fr-FR" sz="1400" i="1" dirty="0"/>
              <a:t>, </a:t>
            </a:r>
            <a:r>
              <a:rPr lang="fr-FR" sz="1400" i="1" dirty="0" err="1"/>
              <a:t>quarterly</a:t>
            </a:r>
            <a:r>
              <a:rPr lang="en-US" sz="1400" i="1" dirty="0"/>
              <a:t>, </a:t>
            </a:r>
            <a:r>
              <a:rPr lang="en-CA" sz="1400" u="sng" dirty="0">
                <a:hlinkClick r:id="rId5"/>
              </a:rPr>
              <a:t>https://doi.org/10.25318/1710000901-eng</a:t>
            </a:r>
            <a:endParaRPr lang="en-CA" sz="1400" u="sng" dirty="0"/>
          </a:p>
          <a:p>
            <a:pPr marL="0" indent="0"/>
            <a:r>
              <a:rPr lang="en-US" sz="1400" dirty="0"/>
              <a:t>Statistics Canada. (2022). </a:t>
            </a:r>
            <a:r>
              <a:rPr lang="en-US" sz="1400" i="1" dirty="0"/>
              <a:t>Table 14-10-0287-01  </a:t>
            </a:r>
            <a:r>
              <a:rPr lang="en-US" sz="1400" i="1" dirty="0" err="1"/>
              <a:t>Labour</a:t>
            </a:r>
            <a:r>
              <a:rPr lang="en-US" sz="1400" i="1" dirty="0"/>
              <a:t> force characteristics, monthly, seasonally adjusted and trend-cycle, last 5 months, </a:t>
            </a:r>
            <a:r>
              <a:rPr lang="en-CA" sz="1400" u="sng" dirty="0">
                <a:hlinkClick r:id="rId6"/>
              </a:rPr>
              <a:t>https://doi.org/10.25318/1410028701-eng</a:t>
            </a:r>
            <a:endParaRPr lang="en-CA" sz="1400" u="sng" dirty="0"/>
          </a:p>
          <a:p>
            <a:pPr marL="0" indent="0"/>
            <a:r>
              <a:rPr lang="en-US" sz="1400" i="1" dirty="0"/>
              <a:t>Craig Wright, Dawn Desjardins and Nathan Janzen (2022), </a:t>
            </a:r>
            <a:r>
              <a:rPr lang="en-US" sz="1400" dirty="0"/>
              <a:t>Russian invasion and surging inflation take over as key global growth risks, RBC Economics,  https://royal-bank-of-canada-2124.docs.contently.com/v/macro-2022</a:t>
            </a:r>
          </a:p>
          <a:p>
            <a:pPr marL="0" indent="0"/>
            <a:r>
              <a:rPr lang="en-US" sz="1400" dirty="0"/>
              <a:t>Canada Mortgage and Housing Corporation. (2020) HOUSING MARKET ASSESSMENT Greater Toronto Area https://www.cmhc-schl.gc.ca/chic/Listing?item_ID={982E3CCA-B878-4486-A021-4FB6903C4BA8}</a:t>
            </a:r>
            <a:endParaRPr sz="1400" dirty="0">
              <a:solidFill>
                <a:schemeClr val="dk1"/>
              </a:solidFill>
            </a:endParaRPr>
          </a:p>
          <a:p>
            <a:pPr marL="0" lvl="0" indent="0"/>
            <a:r>
              <a:rPr lang="en-CA" sz="1400" dirty="0"/>
              <a:t>The Canadian Real Estate Association (2022), </a:t>
            </a:r>
            <a:r>
              <a:rPr lang="en-US" sz="1400" dirty="0"/>
              <a:t>MLS® Home Price Index (HPI), </a:t>
            </a:r>
            <a:r>
              <a:rPr lang="en-US" sz="1400" dirty="0">
                <a:hlinkClick r:id="rId7"/>
              </a:rPr>
              <a:t>https://www.crea.ca/housing-market-stats/mls-home-price-index/hpi-tool/</a:t>
            </a:r>
            <a:endParaRPr lang="en-US" sz="1400" dirty="0"/>
          </a:p>
          <a:p>
            <a:pPr marL="0" lvl="0" indent="0"/>
            <a:r>
              <a:rPr lang="en-US" sz="1400" dirty="0">
                <a:solidFill>
                  <a:schemeClr val="dk1"/>
                </a:solidFill>
              </a:rPr>
              <a:t>Toronto Regional Real Estate Board, Market Watch</a:t>
            </a:r>
            <a:r>
              <a:rPr lang="en-US" sz="1400" dirty="0"/>
              <a:t> February 2022, https://trreb.ca/files/market-stats/market-watch/mw2202.pdf</a:t>
            </a:r>
            <a:endParaRPr sz="140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04614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Google Shape;254;p44"/>
          <p:cNvPicPr preferRelativeResize="0"/>
          <p:nvPr/>
        </p:nvPicPr>
        <p:blipFill rotWithShape="1">
          <a:blip r:embed="rId3">
            <a:alphaModFix/>
          </a:blip>
          <a:srcRect l="33714" t="10387" r="38833" b="1954"/>
          <a:stretch/>
        </p:blipFill>
        <p:spPr>
          <a:xfrm>
            <a:off x="-536625" y="0"/>
            <a:ext cx="23598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44"/>
          <p:cNvSpPr txBox="1">
            <a:spLocks noGrp="1"/>
          </p:cNvSpPr>
          <p:nvPr>
            <p:ph type="title" idx="15"/>
          </p:nvPr>
        </p:nvSpPr>
        <p:spPr>
          <a:xfrm>
            <a:off x="2646000" y="381600"/>
            <a:ext cx="5778000" cy="8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256" name="Google Shape;256;p44"/>
          <p:cNvSpPr txBox="1">
            <a:spLocks noGrp="1"/>
          </p:cNvSpPr>
          <p:nvPr>
            <p:ph type="subTitle" idx="7"/>
          </p:nvPr>
        </p:nvSpPr>
        <p:spPr>
          <a:xfrm>
            <a:off x="3334194" y="1685407"/>
            <a:ext cx="1998300" cy="68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Overview to Greater Toronto Housing Market</a:t>
            </a:r>
            <a:endParaRPr dirty="0"/>
          </a:p>
        </p:txBody>
      </p:sp>
      <p:sp>
        <p:nvSpPr>
          <p:cNvPr id="257" name="Google Shape;257;p44"/>
          <p:cNvSpPr txBox="1">
            <a:spLocks noGrp="1"/>
          </p:cNvSpPr>
          <p:nvPr>
            <p:ph type="title" idx="8"/>
          </p:nvPr>
        </p:nvSpPr>
        <p:spPr>
          <a:xfrm>
            <a:off x="3334194" y="1257015"/>
            <a:ext cx="1998288" cy="51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Introduction</a:t>
            </a:r>
            <a:endParaRPr dirty="0"/>
          </a:p>
        </p:txBody>
      </p:sp>
      <p:sp>
        <p:nvSpPr>
          <p:cNvPr id="258" name="Google Shape;258;p44"/>
          <p:cNvSpPr txBox="1">
            <a:spLocks noGrp="1"/>
          </p:cNvSpPr>
          <p:nvPr>
            <p:ph type="title" idx="3"/>
          </p:nvPr>
        </p:nvSpPr>
        <p:spPr>
          <a:xfrm>
            <a:off x="2951900" y="1287758"/>
            <a:ext cx="3822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259" name="Google Shape;259;p44"/>
          <p:cNvSpPr txBox="1">
            <a:spLocks noGrp="1"/>
          </p:cNvSpPr>
          <p:nvPr>
            <p:ph type="subTitle" idx="9"/>
          </p:nvPr>
        </p:nvSpPr>
        <p:spPr>
          <a:xfrm>
            <a:off x="6051352" y="1685407"/>
            <a:ext cx="1998300" cy="68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Break down housing price time series</a:t>
            </a:r>
            <a:endParaRPr dirty="0"/>
          </a:p>
        </p:txBody>
      </p:sp>
      <p:sp>
        <p:nvSpPr>
          <p:cNvPr id="260" name="Google Shape;260;p44"/>
          <p:cNvSpPr txBox="1">
            <a:spLocks noGrp="1"/>
          </p:cNvSpPr>
          <p:nvPr>
            <p:ph type="title"/>
          </p:nvPr>
        </p:nvSpPr>
        <p:spPr>
          <a:xfrm>
            <a:off x="6051351" y="1257015"/>
            <a:ext cx="1931293" cy="51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Time Series</a:t>
            </a:r>
            <a:endParaRPr dirty="0"/>
          </a:p>
        </p:txBody>
      </p:sp>
      <p:sp>
        <p:nvSpPr>
          <p:cNvPr id="261" name="Google Shape;261;p44"/>
          <p:cNvSpPr txBox="1">
            <a:spLocks noGrp="1"/>
          </p:cNvSpPr>
          <p:nvPr>
            <p:ph type="title" idx="2"/>
          </p:nvPr>
        </p:nvSpPr>
        <p:spPr>
          <a:xfrm>
            <a:off x="5669058" y="1287758"/>
            <a:ext cx="3822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  <p:sp>
        <p:nvSpPr>
          <p:cNvPr id="262" name="Google Shape;262;p44"/>
          <p:cNvSpPr txBox="1">
            <a:spLocks noGrp="1"/>
          </p:cNvSpPr>
          <p:nvPr>
            <p:ph type="subTitle" idx="1"/>
          </p:nvPr>
        </p:nvSpPr>
        <p:spPr>
          <a:xfrm>
            <a:off x="3334088" y="3597494"/>
            <a:ext cx="1998300" cy="68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Forecast GTA housing price with a hybrid ML model</a:t>
            </a:r>
            <a:endParaRPr dirty="0"/>
          </a:p>
        </p:txBody>
      </p:sp>
      <p:sp>
        <p:nvSpPr>
          <p:cNvPr id="263" name="Google Shape;263;p44"/>
          <p:cNvSpPr txBox="1">
            <a:spLocks noGrp="1"/>
          </p:cNvSpPr>
          <p:nvPr>
            <p:ph type="title" idx="13"/>
          </p:nvPr>
        </p:nvSpPr>
        <p:spPr>
          <a:xfrm>
            <a:off x="3334182" y="2831541"/>
            <a:ext cx="1841663" cy="83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Forecast the Future</a:t>
            </a:r>
            <a:endParaRPr dirty="0"/>
          </a:p>
        </p:txBody>
      </p:sp>
      <p:sp>
        <p:nvSpPr>
          <p:cNvPr id="264" name="Google Shape;264;p44"/>
          <p:cNvSpPr txBox="1">
            <a:spLocks noGrp="1"/>
          </p:cNvSpPr>
          <p:nvPr>
            <p:ph type="title" idx="4"/>
          </p:nvPr>
        </p:nvSpPr>
        <p:spPr>
          <a:xfrm>
            <a:off x="2951888" y="2976967"/>
            <a:ext cx="3822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endParaRPr/>
          </a:p>
        </p:txBody>
      </p:sp>
      <p:sp>
        <p:nvSpPr>
          <p:cNvPr id="265" name="Google Shape;265;p44"/>
          <p:cNvSpPr txBox="1">
            <a:spLocks noGrp="1"/>
          </p:cNvSpPr>
          <p:nvPr>
            <p:ph type="subTitle" idx="14"/>
          </p:nvPr>
        </p:nvSpPr>
        <p:spPr>
          <a:xfrm>
            <a:off x="6051245" y="3693103"/>
            <a:ext cx="1841663" cy="9297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Future outlook to the market</a:t>
            </a:r>
            <a:endParaRPr dirty="0"/>
          </a:p>
        </p:txBody>
      </p:sp>
      <p:sp>
        <p:nvSpPr>
          <p:cNvPr id="266" name="Google Shape;266;p44"/>
          <p:cNvSpPr txBox="1">
            <a:spLocks noGrp="1"/>
          </p:cNvSpPr>
          <p:nvPr>
            <p:ph type="title" idx="5"/>
          </p:nvPr>
        </p:nvSpPr>
        <p:spPr>
          <a:xfrm>
            <a:off x="6051339" y="2946225"/>
            <a:ext cx="1841663" cy="51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Conclusion</a:t>
            </a:r>
            <a:endParaRPr dirty="0"/>
          </a:p>
        </p:txBody>
      </p:sp>
      <p:sp>
        <p:nvSpPr>
          <p:cNvPr id="267" name="Google Shape;267;p44"/>
          <p:cNvSpPr txBox="1">
            <a:spLocks noGrp="1"/>
          </p:cNvSpPr>
          <p:nvPr>
            <p:ph type="title" idx="6"/>
          </p:nvPr>
        </p:nvSpPr>
        <p:spPr>
          <a:xfrm>
            <a:off x="5669045" y="2976967"/>
            <a:ext cx="3822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</a:t>
            </a:r>
            <a:endParaRPr/>
          </a:p>
        </p:txBody>
      </p:sp>
      <p:sp>
        <p:nvSpPr>
          <p:cNvPr id="268" name="Google Shape;268;p44"/>
          <p:cNvSpPr/>
          <p:nvPr/>
        </p:nvSpPr>
        <p:spPr>
          <a:xfrm>
            <a:off x="-536625" y="3845925"/>
            <a:ext cx="2063639" cy="3568795"/>
          </a:xfrm>
          <a:custGeom>
            <a:avLst/>
            <a:gdLst/>
            <a:ahLst/>
            <a:cxnLst/>
            <a:rect l="l" t="t" r="r" b="b"/>
            <a:pathLst>
              <a:path w="18420" h="31855" extrusionOk="0">
                <a:moveTo>
                  <a:pt x="0" y="0"/>
                </a:moveTo>
                <a:lnTo>
                  <a:pt x="0" y="31855"/>
                </a:lnTo>
                <a:lnTo>
                  <a:pt x="18420" y="13435"/>
                </a:lnTo>
                <a:lnTo>
                  <a:pt x="5015" y="0"/>
                </a:lnTo>
                <a:close/>
              </a:path>
            </a:pathLst>
          </a:cu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74"/>
          <p:cNvSpPr txBox="1">
            <a:spLocks noGrp="1"/>
          </p:cNvSpPr>
          <p:nvPr>
            <p:ph type="title"/>
          </p:nvPr>
        </p:nvSpPr>
        <p:spPr>
          <a:xfrm>
            <a:off x="1527036" y="2215104"/>
            <a:ext cx="3237000" cy="100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THANKS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67" name="Google Shape;667;p74"/>
          <p:cNvSpPr txBox="1">
            <a:spLocks noGrp="1"/>
          </p:cNvSpPr>
          <p:nvPr>
            <p:ph type="subTitle" idx="1"/>
          </p:nvPr>
        </p:nvSpPr>
        <p:spPr>
          <a:xfrm>
            <a:off x="5648261" y="1779378"/>
            <a:ext cx="3236999" cy="134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Any questions?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shijie.li@ryerson.ca</a:t>
            </a:r>
          </a:p>
          <a:p>
            <a:pPr marL="0" lvl="0" indent="0"/>
            <a:r>
              <a:rPr lang="en-US" dirty="0"/>
              <a:t>https://www.linkedin.com/in/daniel-li-cfa-96620a121/</a:t>
            </a:r>
          </a:p>
        </p:txBody>
      </p:sp>
      <p:grpSp>
        <p:nvGrpSpPr>
          <p:cNvPr id="668" name="Google Shape;668;p74"/>
          <p:cNvGrpSpPr/>
          <p:nvPr/>
        </p:nvGrpSpPr>
        <p:grpSpPr>
          <a:xfrm>
            <a:off x="5740604" y="3088159"/>
            <a:ext cx="1290336" cy="345036"/>
            <a:chOff x="4402571" y="362890"/>
            <a:chExt cx="1449815" cy="387681"/>
          </a:xfrm>
        </p:grpSpPr>
        <p:grpSp>
          <p:nvGrpSpPr>
            <p:cNvPr id="669" name="Google Shape;669;p74"/>
            <p:cNvGrpSpPr/>
            <p:nvPr/>
          </p:nvGrpSpPr>
          <p:grpSpPr>
            <a:xfrm>
              <a:off x="5464705" y="362890"/>
              <a:ext cx="387681" cy="387681"/>
              <a:chOff x="4417380" y="1687279"/>
              <a:chExt cx="397907" cy="397907"/>
            </a:xfrm>
          </p:grpSpPr>
          <p:sp>
            <p:nvSpPr>
              <p:cNvPr id="670" name="Google Shape;670;p74"/>
              <p:cNvSpPr/>
              <p:nvPr/>
            </p:nvSpPr>
            <p:spPr>
              <a:xfrm>
                <a:off x="4417380" y="1687279"/>
                <a:ext cx="397907" cy="397907"/>
              </a:xfrm>
              <a:custGeom>
                <a:avLst/>
                <a:gdLst/>
                <a:ahLst/>
                <a:cxnLst/>
                <a:rect l="l" t="t" r="r" b="b"/>
                <a:pathLst>
                  <a:path w="19066" h="19066" extrusionOk="0">
                    <a:moveTo>
                      <a:pt x="9525" y="2794"/>
                    </a:moveTo>
                    <a:cubicBezTo>
                      <a:pt x="11382" y="2845"/>
                      <a:pt x="13514" y="4021"/>
                      <a:pt x="13514" y="6949"/>
                    </a:cubicBezTo>
                    <a:cubicBezTo>
                      <a:pt x="13514" y="7361"/>
                      <a:pt x="13500" y="7674"/>
                      <a:pt x="13486" y="7912"/>
                    </a:cubicBezTo>
                    <a:cubicBezTo>
                      <a:pt x="13689" y="7867"/>
                      <a:pt x="14004" y="7789"/>
                      <a:pt x="14208" y="7789"/>
                    </a:cubicBezTo>
                    <a:cubicBezTo>
                      <a:pt x="14882" y="7789"/>
                      <a:pt x="15370" y="8202"/>
                      <a:pt x="15370" y="8769"/>
                    </a:cubicBezTo>
                    <a:cubicBezTo>
                      <a:pt x="15370" y="9574"/>
                      <a:pt x="14598" y="9882"/>
                      <a:pt x="14137" y="10066"/>
                    </a:cubicBezTo>
                    <a:cubicBezTo>
                      <a:pt x="14020" y="10112"/>
                      <a:pt x="13857" y="10178"/>
                      <a:pt x="13767" y="10231"/>
                    </a:cubicBezTo>
                    <a:cubicBezTo>
                      <a:pt x="13822" y="10949"/>
                      <a:pt x="14437" y="11278"/>
                      <a:pt x="15354" y="11690"/>
                    </a:cubicBezTo>
                    <a:cubicBezTo>
                      <a:pt x="16061" y="12007"/>
                      <a:pt x="16794" y="12336"/>
                      <a:pt x="16794" y="13104"/>
                    </a:cubicBezTo>
                    <a:cubicBezTo>
                      <a:pt x="16794" y="13896"/>
                      <a:pt x="16088" y="14016"/>
                      <a:pt x="15520" y="14112"/>
                    </a:cubicBezTo>
                    <a:cubicBezTo>
                      <a:pt x="15333" y="14146"/>
                      <a:pt x="15111" y="14183"/>
                      <a:pt x="14855" y="14239"/>
                    </a:cubicBezTo>
                    <a:cubicBezTo>
                      <a:pt x="14768" y="14620"/>
                      <a:pt x="14600" y="15156"/>
                      <a:pt x="13939" y="15156"/>
                    </a:cubicBezTo>
                    <a:cubicBezTo>
                      <a:pt x="13709" y="15156"/>
                      <a:pt x="13258" y="15035"/>
                      <a:pt x="12916" y="15035"/>
                    </a:cubicBezTo>
                    <a:cubicBezTo>
                      <a:pt x="12370" y="15035"/>
                      <a:pt x="12048" y="15253"/>
                      <a:pt x="11642" y="15531"/>
                    </a:cubicBezTo>
                    <a:cubicBezTo>
                      <a:pt x="11160" y="15860"/>
                      <a:pt x="10556" y="16272"/>
                      <a:pt x="9534" y="16272"/>
                    </a:cubicBezTo>
                    <a:cubicBezTo>
                      <a:pt x="8510" y="16272"/>
                      <a:pt x="7908" y="15860"/>
                      <a:pt x="7425" y="15531"/>
                    </a:cubicBezTo>
                    <a:cubicBezTo>
                      <a:pt x="7020" y="15255"/>
                      <a:pt x="6698" y="15035"/>
                      <a:pt x="6151" y="15035"/>
                    </a:cubicBezTo>
                    <a:cubicBezTo>
                      <a:pt x="5810" y="15035"/>
                      <a:pt x="5357" y="15156"/>
                      <a:pt x="5129" y="15156"/>
                    </a:cubicBezTo>
                    <a:cubicBezTo>
                      <a:pt x="4467" y="15156"/>
                      <a:pt x="4298" y="14620"/>
                      <a:pt x="4211" y="14239"/>
                    </a:cubicBezTo>
                    <a:cubicBezTo>
                      <a:pt x="3956" y="14183"/>
                      <a:pt x="3735" y="14146"/>
                      <a:pt x="3547" y="14112"/>
                    </a:cubicBezTo>
                    <a:cubicBezTo>
                      <a:pt x="2980" y="14016"/>
                      <a:pt x="2272" y="13896"/>
                      <a:pt x="2272" y="13104"/>
                    </a:cubicBezTo>
                    <a:cubicBezTo>
                      <a:pt x="2272" y="12336"/>
                      <a:pt x="3004" y="12007"/>
                      <a:pt x="3712" y="11690"/>
                    </a:cubicBezTo>
                    <a:cubicBezTo>
                      <a:pt x="4630" y="11280"/>
                      <a:pt x="5246" y="10949"/>
                      <a:pt x="5299" y="10231"/>
                    </a:cubicBezTo>
                    <a:cubicBezTo>
                      <a:pt x="5209" y="10178"/>
                      <a:pt x="5046" y="10112"/>
                      <a:pt x="4929" y="10066"/>
                    </a:cubicBezTo>
                    <a:cubicBezTo>
                      <a:pt x="4469" y="9882"/>
                      <a:pt x="3696" y="9573"/>
                      <a:pt x="3696" y="8769"/>
                    </a:cubicBezTo>
                    <a:cubicBezTo>
                      <a:pt x="3696" y="8202"/>
                      <a:pt x="4186" y="7789"/>
                      <a:pt x="4858" y="7789"/>
                    </a:cubicBezTo>
                    <a:cubicBezTo>
                      <a:pt x="5062" y="7789"/>
                      <a:pt x="5378" y="7867"/>
                      <a:pt x="5580" y="7912"/>
                    </a:cubicBezTo>
                    <a:cubicBezTo>
                      <a:pt x="5568" y="7674"/>
                      <a:pt x="5554" y="7361"/>
                      <a:pt x="5554" y="6949"/>
                    </a:cubicBezTo>
                    <a:cubicBezTo>
                      <a:pt x="5554" y="4011"/>
                      <a:pt x="7692" y="2840"/>
                      <a:pt x="9525" y="2794"/>
                    </a:cubicBezTo>
                    <a:close/>
                    <a:moveTo>
                      <a:pt x="2794" y="1"/>
                    </a:moveTo>
                    <a:cubicBezTo>
                      <a:pt x="1255" y="1"/>
                      <a:pt x="1" y="1253"/>
                      <a:pt x="1" y="2794"/>
                    </a:cubicBezTo>
                    <a:lnTo>
                      <a:pt x="1" y="16272"/>
                    </a:lnTo>
                    <a:cubicBezTo>
                      <a:pt x="1" y="17811"/>
                      <a:pt x="1255" y="19065"/>
                      <a:pt x="2794" y="19065"/>
                    </a:cubicBezTo>
                    <a:lnTo>
                      <a:pt x="16274" y="19065"/>
                    </a:lnTo>
                    <a:cubicBezTo>
                      <a:pt x="17813" y="19065"/>
                      <a:pt x="19065" y="17811"/>
                      <a:pt x="19065" y="16272"/>
                    </a:cubicBezTo>
                    <a:lnTo>
                      <a:pt x="19065" y="2792"/>
                    </a:lnTo>
                    <a:cubicBezTo>
                      <a:pt x="19065" y="1253"/>
                      <a:pt x="17813" y="1"/>
                      <a:pt x="1627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1" name="Google Shape;671;p74"/>
              <p:cNvSpPr/>
              <p:nvPr/>
            </p:nvSpPr>
            <p:spPr>
              <a:xfrm>
                <a:off x="4492363" y="1768878"/>
                <a:ext cx="248270" cy="234704"/>
              </a:xfrm>
              <a:custGeom>
                <a:avLst/>
                <a:gdLst/>
                <a:ahLst/>
                <a:cxnLst/>
                <a:rect l="l" t="t" r="r" b="b"/>
                <a:pathLst>
                  <a:path w="11896" h="11246" extrusionOk="0">
                    <a:moveTo>
                      <a:pt x="5930" y="0"/>
                    </a:moveTo>
                    <a:cubicBezTo>
                      <a:pt x="5093" y="21"/>
                      <a:pt x="3077" y="428"/>
                      <a:pt x="3077" y="3039"/>
                    </a:cubicBezTo>
                    <a:cubicBezTo>
                      <a:pt x="3077" y="3478"/>
                      <a:pt x="3094" y="3798"/>
                      <a:pt x="3107" y="4028"/>
                    </a:cubicBezTo>
                    <a:cubicBezTo>
                      <a:pt x="3142" y="4647"/>
                      <a:pt x="3077" y="5187"/>
                      <a:pt x="2410" y="5187"/>
                    </a:cubicBezTo>
                    <a:cubicBezTo>
                      <a:pt x="2173" y="5187"/>
                      <a:pt x="1840" y="5114"/>
                      <a:pt x="1608" y="5061"/>
                    </a:cubicBezTo>
                    <a:lnTo>
                      <a:pt x="1608" y="5061"/>
                    </a:lnTo>
                    <a:cubicBezTo>
                      <a:pt x="2217" y="5314"/>
                      <a:pt x="2827" y="5535"/>
                      <a:pt x="2827" y="6215"/>
                    </a:cubicBezTo>
                    <a:cubicBezTo>
                      <a:pt x="2827" y="7791"/>
                      <a:pt x="1472" y="8398"/>
                      <a:pt x="577" y="8799"/>
                    </a:cubicBezTo>
                    <a:cubicBezTo>
                      <a:pt x="400" y="8879"/>
                      <a:pt x="169" y="8981"/>
                      <a:pt x="0" y="9077"/>
                    </a:cubicBezTo>
                    <a:cubicBezTo>
                      <a:pt x="386" y="9148"/>
                      <a:pt x="526" y="9160"/>
                      <a:pt x="965" y="9263"/>
                    </a:cubicBezTo>
                    <a:cubicBezTo>
                      <a:pt x="1348" y="9355"/>
                      <a:pt x="1603" y="9620"/>
                      <a:pt x="1713" y="10103"/>
                    </a:cubicBezTo>
                    <a:cubicBezTo>
                      <a:pt x="2012" y="10046"/>
                      <a:pt x="2244" y="10007"/>
                      <a:pt x="2558" y="10007"/>
                    </a:cubicBezTo>
                    <a:cubicBezTo>
                      <a:pt x="3450" y="10007"/>
                      <a:pt x="3988" y="10373"/>
                      <a:pt x="4460" y="10697"/>
                    </a:cubicBezTo>
                    <a:cubicBezTo>
                      <a:pt x="4892" y="10991"/>
                      <a:pt x="5261" y="11244"/>
                      <a:pt x="5941" y="11246"/>
                    </a:cubicBezTo>
                    <a:cubicBezTo>
                      <a:pt x="6620" y="11244"/>
                      <a:pt x="6990" y="10991"/>
                      <a:pt x="7420" y="10697"/>
                    </a:cubicBezTo>
                    <a:cubicBezTo>
                      <a:pt x="7894" y="10373"/>
                      <a:pt x="8430" y="10007"/>
                      <a:pt x="9323" y="10007"/>
                    </a:cubicBezTo>
                    <a:cubicBezTo>
                      <a:pt x="9638" y="10007"/>
                      <a:pt x="9870" y="10044"/>
                      <a:pt x="10169" y="10103"/>
                    </a:cubicBezTo>
                    <a:cubicBezTo>
                      <a:pt x="10280" y="9616"/>
                      <a:pt x="10535" y="9355"/>
                      <a:pt x="10917" y="9263"/>
                    </a:cubicBezTo>
                    <a:cubicBezTo>
                      <a:pt x="11308" y="9171"/>
                      <a:pt x="11524" y="9140"/>
                      <a:pt x="11895" y="9075"/>
                    </a:cubicBezTo>
                    <a:cubicBezTo>
                      <a:pt x="11727" y="8988"/>
                      <a:pt x="11487" y="8880"/>
                      <a:pt x="11304" y="8799"/>
                    </a:cubicBezTo>
                    <a:cubicBezTo>
                      <a:pt x="10409" y="8398"/>
                      <a:pt x="9054" y="7791"/>
                      <a:pt x="9054" y="6215"/>
                    </a:cubicBezTo>
                    <a:cubicBezTo>
                      <a:pt x="9054" y="5541"/>
                      <a:pt x="9663" y="5312"/>
                      <a:pt x="10271" y="5061"/>
                    </a:cubicBezTo>
                    <a:lnTo>
                      <a:pt x="10271" y="5061"/>
                    </a:lnTo>
                    <a:cubicBezTo>
                      <a:pt x="9985" y="5105"/>
                      <a:pt x="9811" y="5187"/>
                      <a:pt x="9472" y="5187"/>
                    </a:cubicBezTo>
                    <a:cubicBezTo>
                      <a:pt x="8805" y="5187"/>
                      <a:pt x="8739" y="4647"/>
                      <a:pt x="8773" y="4028"/>
                    </a:cubicBezTo>
                    <a:cubicBezTo>
                      <a:pt x="8787" y="3798"/>
                      <a:pt x="8805" y="3478"/>
                      <a:pt x="8805" y="3039"/>
                    </a:cubicBezTo>
                    <a:cubicBezTo>
                      <a:pt x="8805" y="439"/>
                      <a:pt x="6795" y="25"/>
                      <a:pt x="5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72" name="Google Shape;672;p74"/>
            <p:cNvGrpSpPr/>
            <p:nvPr/>
          </p:nvGrpSpPr>
          <p:grpSpPr>
            <a:xfrm>
              <a:off x="4402571" y="362890"/>
              <a:ext cx="387681" cy="387661"/>
              <a:chOff x="266768" y="1721375"/>
              <a:chExt cx="397907" cy="397887"/>
            </a:xfrm>
          </p:grpSpPr>
          <p:sp>
            <p:nvSpPr>
              <p:cNvPr id="673" name="Google Shape;673;p74"/>
              <p:cNvSpPr/>
              <p:nvPr/>
            </p:nvSpPr>
            <p:spPr>
              <a:xfrm>
                <a:off x="454843" y="1791037"/>
                <a:ext cx="136218" cy="328222"/>
              </a:xfrm>
              <a:custGeom>
                <a:avLst/>
                <a:gdLst/>
                <a:ahLst/>
                <a:cxnLst/>
                <a:rect l="l" t="t" r="r" b="b"/>
                <a:pathLst>
                  <a:path w="6527" h="15727" extrusionOk="0">
                    <a:moveTo>
                      <a:pt x="4957" y="1"/>
                    </a:moveTo>
                    <a:cubicBezTo>
                      <a:pt x="4645" y="1"/>
                      <a:pt x="4336" y="24"/>
                      <a:pt x="4028" y="69"/>
                    </a:cubicBezTo>
                    <a:cubicBezTo>
                      <a:pt x="2588" y="280"/>
                      <a:pt x="1700" y="890"/>
                      <a:pt x="1675" y="2250"/>
                    </a:cubicBezTo>
                    <a:lnTo>
                      <a:pt x="1675" y="5040"/>
                    </a:lnTo>
                    <a:cubicBezTo>
                      <a:pt x="1675" y="5348"/>
                      <a:pt x="1426" y="5599"/>
                      <a:pt x="1118" y="5599"/>
                    </a:cubicBezTo>
                    <a:lnTo>
                      <a:pt x="0" y="5599"/>
                    </a:lnTo>
                    <a:lnTo>
                      <a:pt x="0" y="6715"/>
                    </a:lnTo>
                    <a:lnTo>
                      <a:pt x="1118" y="6715"/>
                    </a:lnTo>
                    <a:cubicBezTo>
                      <a:pt x="1426" y="6715"/>
                      <a:pt x="1675" y="6965"/>
                      <a:pt x="1675" y="7274"/>
                    </a:cubicBezTo>
                    <a:lnTo>
                      <a:pt x="1675" y="15727"/>
                    </a:lnTo>
                    <a:lnTo>
                      <a:pt x="3352" y="15727"/>
                    </a:lnTo>
                    <a:lnTo>
                      <a:pt x="3352" y="7274"/>
                    </a:lnTo>
                    <a:cubicBezTo>
                      <a:pt x="3352" y="6965"/>
                      <a:pt x="3602" y="6715"/>
                      <a:pt x="3910" y="6715"/>
                    </a:cubicBezTo>
                    <a:lnTo>
                      <a:pt x="5709" y="6715"/>
                    </a:lnTo>
                    <a:lnTo>
                      <a:pt x="5987" y="5599"/>
                    </a:lnTo>
                    <a:lnTo>
                      <a:pt x="3910" y="5599"/>
                    </a:lnTo>
                    <a:cubicBezTo>
                      <a:pt x="3602" y="5599"/>
                      <a:pt x="3352" y="5348"/>
                      <a:pt x="3352" y="5040"/>
                    </a:cubicBezTo>
                    <a:lnTo>
                      <a:pt x="3352" y="3253"/>
                    </a:lnTo>
                    <a:cubicBezTo>
                      <a:pt x="3352" y="2316"/>
                      <a:pt x="3942" y="1677"/>
                      <a:pt x="4968" y="1504"/>
                    </a:cubicBezTo>
                    <a:cubicBezTo>
                      <a:pt x="5157" y="1473"/>
                      <a:pt x="5339" y="1460"/>
                      <a:pt x="5511" y="1460"/>
                    </a:cubicBezTo>
                    <a:cubicBezTo>
                      <a:pt x="5810" y="1460"/>
                      <a:pt x="6082" y="1498"/>
                      <a:pt x="6324" y="1546"/>
                    </a:cubicBezTo>
                    <a:lnTo>
                      <a:pt x="6526" y="182"/>
                    </a:lnTo>
                    <a:cubicBezTo>
                      <a:pt x="5988" y="62"/>
                      <a:pt x="5468" y="1"/>
                      <a:pt x="49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4" name="Google Shape;674;p74"/>
              <p:cNvSpPr/>
              <p:nvPr/>
            </p:nvSpPr>
            <p:spPr>
              <a:xfrm>
                <a:off x="266768" y="1721375"/>
                <a:ext cx="397907" cy="397887"/>
              </a:xfrm>
              <a:custGeom>
                <a:avLst/>
                <a:gdLst/>
                <a:ahLst/>
                <a:cxnLst/>
                <a:rect l="l" t="t" r="r" b="b"/>
                <a:pathLst>
                  <a:path w="19066" h="19065" extrusionOk="0">
                    <a:moveTo>
                      <a:pt x="2794" y="0"/>
                    </a:moveTo>
                    <a:cubicBezTo>
                      <a:pt x="1255" y="0"/>
                      <a:pt x="1" y="1253"/>
                      <a:pt x="1" y="2793"/>
                    </a:cubicBezTo>
                    <a:lnTo>
                      <a:pt x="1" y="16271"/>
                    </a:lnTo>
                    <a:cubicBezTo>
                      <a:pt x="1" y="17812"/>
                      <a:pt x="1255" y="19065"/>
                      <a:pt x="2794" y="19065"/>
                    </a:cubicBezTo>
                    <a:lnTo>
                      <a:pt x="9571" y="19065"/>
                    </a:lnTo>
                    <a:lnTo>
                      <a:pt x="9571" y="11171"/>
                    </a:lnTo>
                    <a:lnTo>
                      <a:pt x="8453" y="11171"/>
                    </a:lnTo>
                    <a:cubicBezTo>
                      <a:pt x="8145" y="11171"/>
                      <a:pt x="7896" y="10920"/>
                      <a:pt x="7896" y="10612"/>
                    </a:cubicBezTo>
                    <a:lnTo>
                      <a:pt x="7896" y="8378"/>
                    </a:lnTo>
                    <a:cubicBezTo>
                      <a:pt x="7896" y="8070"/>
                      <a:pt x="8145" y="7819"/>
                      <a:pt x="8453" y="7819"/>
                    </a:cubicBezTo>
                    <a:lnTo>
                      <a:pt x="9571" y="7819"/>
                    </a:lnTo>
                    <a:lnTo>
                      <a:pt x="9571" y="5836"/>
                    </a:lnTo>
                    <a:cubicBezTo>
                      <a:pt x="9571" y="3710"/>
                      <a:pt x="10741" y="2615"/>
                      <a:pt x="12878" y="2302"/>
                    </a:cubicBezTo>
                    <a:cubicBezTo>
                      <a:pt x="13231" y="2249"/>
                      <a:pt x="13591" y="2223"/>
                      <a:pt x="13956" y="2223"/>
                    </a:cubicBezTo>
                    <a:cubicBezTo>
                      <a:pt x="14725" y="2223"/>
                      <a:pt x="15517" y="2339"/>
                      <a:pt x="16318" y="2567"/>
                    </a:cubicBezTo>
                    <a:cubicBezTo>
                      <a:pt x="16589" y="2643"/>
                      <a:pt x="16759" y="2908"/>
                      <a:pt x="16718" y="3186"/>
                    </a:cubicBezTo>
                    <a:lnTo>
                      <a:pt x="16352" y="5650"/>
                    </a:lnTo>
                    <a:cubicBezTo>
                      <a:pt x="16329" y="5806"/>
                      <a:pt x="16240" y="5944"/>
                      <a:pt x="16111" y="6031"/>
                    </a:cubicBezTo>
                    <a:cubicBezTo>
                      <a:pt x="16006" y="6102"/>
                      <a:pt x="15912" y="6127"/>
                      <a:pt x="15818" y="6127"/>
                    </a:cubicBezTo>
                    <a:cubicBezTo>
                      <a:pt x="15717" y="6127"/>
                      <a:pt x="15614" y="6098"/>
                      <a:pt x="15494" y="6068"/>
                    </a:cubicBezTo>
                    <a:cubicBezTo>
                      <a:pt x="15202" y="5995"/>
                      <a:pt x="14879" y="5914"/>
                      <a:pt x="14527" y="5914"/>
                    </a:cubicBezTo>
                    <a:cubicBezTo>
                      <a:pt x="14409" y="5914"/>
                      <a:pt x="14289" y="5923"/>
                      <a:pt x="14165" y="5944"/>
                    </a:cubicBezTo>
                    <a:cubicBezTo>
                      <a:pt x="13534" y="6050"/>
                      <a:pt x="13481" y="6333"/>
                      <a:pt x="13481" y="6590"/>
                    </a:cubicBezTo>
                    <a:lnTo>
                      <a:pt x="13481" y="7819"/>
                    </a:lnTo>
                    <a:lnTo>
                      <a:pt x="15715" y="7819"/>
                    </a:lnTo>
                    <a:cubicBezTo>
                      <a:pt x="15887" y="7819"/>
                      <a:pt x="16048" y="7899"/>
                      <a:pt x="16154" y="8035"/>
                    </a:cubicBezTo>
                    <a:cubicBezTo>
                      <a:pt x="16260" y="8169"/>
                      <a:pt x="16297" y="8346"/>
                      <a:pt x="16256" y="8513"/>
                    </a:cubicBezTo>
                    <a:lnTo>
                      <a:pt x="15697" y="10747"/>
                    </a:lnTo>
                    <a:cubicBezTo>
                      <a:pt x="15635" y="10996"/>
                      <a:pt x="15412" y="11170"/>
                      <a:pt x="15156" y="11170"/>
                    </a:cubicBezTo>
                    <a:lnTo>
                      <a:pt x="13481" y="11170"/>
                    </a:lnTo>
                    <a:lnTo>
                      <a:pt x="13481" y="19065"/>
                    </a:lnTo>
                    <a:lnTo>
                      <a:pt x="16272" y="19065"/>
                    </a:lnTo>
                    <a:cubicBezTo>
                      <a:pt x="17813" y="19065"/>
                      <a:pt x="19066" y="17810"/>
                      <a:pt x="19066" y="16271"/>
                    </a:cubicBezTo>
                    <a:lnTo>
                      <a:pt x="19066" y="2793"/>
                    </a:lnTo>
                    <a:cubicBezTo>
                      <a:pt x="19066" y="1253"/>
                      <a:pt x="17813" y="0"/>
                      <a:pt x="162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75" name="Google Shape;675;p74"/>
            <p:cNvGrpSpPr/>
            <p:nvPr/>
          </p:nvGrpSpPr>
          <p:grpSpPr>
            <a:xfrm>
              <a:off x="4933658" y="362890"/>
              <a:ext cx="387641" cy="387661"/>
              <a:chOff x="864491" y="1723250"/>
              <a:chExt cx="397866" cy="397887"/>
            </a:xfrm>
          </p:grpSpPr>
          <p:sp>
            <p:nvSpPr>
              <p:cNvPr id="676" name="Google Shape;676;p74"/>
              <p:cNvSpPr/>
              <p:nvPr/>
            </p:nvSpPr>
            <p:spPr>
              <a:xfrm>
                <a:off x="935197" y="1793977"/>
                <a:ext cx="256451" cy="256430"/>
              </a:xfrm>
              <a:custGeom>
                <a:avLst/>
                <a:gdLst/>
                <a:ahLst/>
                <a:cxnLst/>
                <a:rect l="l" t="t" r="r" b="b"/>
                <a:pathLst>
                  <a:path w="12288" h="12287" extrusionOk="0">
                    <a:moveTo>
                      <a:pt x="10053" y="1117"/>
                    </a:moveTo>
                    <a:cubicBezTo>
                      <a:pt x="10669" y="1117"/>
                      <a:pt x="11171" y="1617"/>
                      <a:pt x="11171" y="2233"/>
                    </a:cubicBezTo>
                    <a:cubicBezTo>
                      <a:pt x="11170" y="2850"/>
                      <a:pt x="10669" y="3351"/>
                      <a:pt x="10053" y="3351"/>
                    </a:cubicBezTo>
                    <a:cubicBezTo>
                      <a:pt x="9438" y="3351"/>
                      <a:pt x="8937" y="2850"/>
                      <a:pt x="8937" y="2233"/>
                    </a:cubicBezTo>
                    <a:cubicBezTo>
                      <a:pt x="8937" y="1617"/>
                      <a:pt x="9438" y="1117"/>
                      <a:pt x="10053" y="1117"/>
                    </a:cubicBezTo>
                    <a:close/>
                    <a:moveTo>
                      <a:pt x="6144" y="2233"/>
                    </a:moveTo>
                    <a:cubicBezTo>
                      <a:pt x="8300" y="2233"/>
                      <a:pt x="10053" y="3988"/>
                      <a:pt x="10053" y="6144"/>
                    </a:cubicBezTo>
                    <a:cubicBezTo>
                      <a:pt x="10053" y="8299"/>
                      <a:pt x="8300" y="10054"/>
                      <a:pt x="6144" y="10054"/>
                    </a:cubicBezTo>
                    <a:cubicBezTo>
                      <a:pt x="3989" y="10054"/>
                      <a:pt x="2234" y="8299"/>
                      <a:pt x="2234" y="6144"/>
                    </a:cubicBezTo>
                    <a:cubicBezTo>
                      <a:pt x="2234" y="3988"/>
                      <a:pt x="3987" y="2233"/>
                      <a:pt x="6144" y="2233"/>
                    </a:cubicBezTo>
                    <a:close/>
                    <a:moveTo>
                      <a:pt x="1675" y="1"/>
                    </a:moveTo>
                    <a:cubicBezTo>
                      <a:pt x="752" y="1"/>
                      <a:pt x="0" y="751"/>
                      <a:pt x="0" y="1676"/>
                    </a:cubicBezTo>
                    <a:lnTo>
                      <a:pt x="0" y="10611"/>
                    </a:lnTo>
                    <a:cubicBezTo>
                      <a:pt x="0" y="11536"/>
                      <a:pt x="752" y="12286"/>
                      <a:pt x="1675" y="12286"/>
                    </a:cubicBezTo>
                    <a:lnTo>
                      <a:pt x="10612" y="12286"/>
                    </a:lnTo>
                    <a:cubicBezTo>
                      <a:pt x="11536" y="12286"/>
                      <a:pt x="12288" y="11536"/>
                      <a:pt x="12288" y="10611"/>
                    </a:cubicBezTo>
                    <a:lnTo>
                      <a:pt x="12288" y="1676"/>
                    </a:lnTo>
                    <a:cubicBezTo>
                      <a:pt x="12288" y="752"/>
                      <a:pt x="11536" y="1"/>
                      <a:pt x="1061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7" name="Google Shape;677;p74"/>
              <p:cNvSpPr/>
              <p:nvPr/>
            </p:nvSpPr>
            <p:spPr>
              <a:xfrm>
                <a:off x="1005109" y="1863910"/>
                <a:ext cx="116622" cy="116559"/>
              </a:xfrm>
              <a:custGeom>
                <a:avLst/>
                <a:gdLst/>
                <a:ahLst/>
                <a:cxnLst/>
                <a:rect l="l" t="t" r="r" b="b"/>
                <a:pathLst>
                  <a:path w="5588" h="5585" extrusionOk="0">
                    <a:moveTo>
                      <a:pt x="2794" y="0"/>
                    </a:moveTo>
                    <a:cubicBezTo>
                      <a:pt x="1255" y="0"/>
                      <a:pt x="1" y="1252"/>
                      <a:pt x="1" y="2793"/>
                    </a:cubicBezTo>
                    <a:cubicBezTo>
                      <a:pt x="1" y="4332"/>
                      <a:pt x="1255" y="5585"/>
                      <a:pt x="2794" y="5585"/>
                    </a:cubicBezTo>
                    <a:cubicBezTo>
                      <a:pt x="4333" y="5585"/>
                      <a:pt x="5587" y="4332"/>
                      <a:pt x="5587" y="2793"/>
                    </a:cubicBezTo>
                    <a:cubicBezTo>
                      <a:pt x="5587" y="1252"/>
                      <a:pt x="4333" y="0"/>
                      <a:pt x="27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8" name="Google Shape;678;p74"/>
              <p:cNvSpPr/>
              <p:nvPr/>
            </p:nvSpPr>
            <p:spPr>
              <a:xfrm>
                <a:off x="864491" y="1723250"/>
                <a:ext cx="397866" cy="397887"/>
              </a:xfrm>
              <a:custGeom>
                <a:avLst/>
                <a:gdLst/>
                <a:ahLst/>
                <a:cxnLst/>
                <a:rect l="l" t="t" r="r" b="b"/>
                <a:pathLst>
                  <a:path w="19064" h="19065" extrusionOk="0">
                    <a:moveTo>
                      <a:pt x="14000" y="2271"/>
                    </a:moveTo>
                    <a:cubicBezTo>
                      <a:pt x="15539" y="2271"/>
                      <a:pt x="16794" y="3524"/>
                      <a:pt x="16794" y="5065"/>
                    </a:cubicBezTo>
                    <a:lnTo>
                      <a:pt x="16794" y="14000"/>
                    </a:lnTo>
                    <a:cubicBezTo>
                      <a:pt x="16794" y="15541"/>
                      <a:pt x="15539" y="16793"/>
                      <a:pt x="14000" y="16793"/>
                    </a:cubicBezTo>
                    <a:lnTo>
                      <a:pt x="5063" y="16793"/>
                    </a:lnTo>
                    <a:cubicBezTo>
                      <a:pt x="3524" y="16793"/>
                      <a:pt x="2272" y="15541"/>
                      <a:pt x="2272" y="14000"/>
                    </a:cubicBezTo>
                    <a:lnTo>
                      <a:pt x="2272" y="5065"/>
                    </a:lnTo>
                    <a:cubicBezTo>
                      <a:pt x="2272" y="3524"/>
                      <a:pt x="3524" y="2271"/>
                      <a:pt x="5063" y="2271"/>
                    </a:cubicBezTo>
                    <a:close/>
                    <a:moveTo>
                      <a:pt x="2829" y="0"/>
                    </a:moveTo>
                    <a:cubicBezTo>
                      <a:pt x="1290" y="0"/>
                      <a:pt x="0" y="1290"/>
                      <a:pt x="0" y="2831"/>
                    </a:cubicBezTo>
                    <a:lnTo>
                      <a:pt x="0" y="16234"/>
                    </a:lnTo>
                    <a:cubicBezTo>
                      <a:pt x="0" y="17775"/>
                      <a:pt x="1290" y="19065"/>
                      <a:pt x="2829" y="19065"/>
                    </a:cubicBezTo>
                    <a:lnTo>
                      <a:pt x="16235" y="19065"/>
                    </a:lnTo>
                    <a:cubicBezTo>
                      <a:pt x="17774" y="19065"/>
                      <a:pt x="19063" y="17775"/>
                      <a:pt x="19063" y="16234"/>
                    </a:cubicBezTo>
                    <a:lnTo>
                      <a:pt x="19063" y="2831"/>
                    </a:lnTo>
                    <a:cubicBezTo>
                      <a:pt x="19063" y="1290"/>
                      <a:pt x="17774" y="0"/>
                      <a:pt x="162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5"/>
          <p:cNvSpPr txBox="1">
            <a:spLocks noGrp="1"/>
          </p:cNvSpPr>
          <p:nvPr>
            <p:ph type="title"/>
          </p:nvPr>
        </p:nvSpPr>
        <p:spPr>
          <a:xfrm>
            <a:off x="1070700" y="1157800"/>
            <a:ext cx="7002600" cy="246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sz="3000" dirty="0">
                <a:solidFill>
                  <a:schemeClr val="lt1"/>
                </a:solidFill>
              </a:rPr>
              <a:t>“</a:t>
            </a:r>
            <a:r>
              <a:rPr lang="en-US" sz="3000" dirty="0"/>
              <a:t>Be fearful when others are greedy. Be greedy when others are fearful</a:t>
            </a:r>
            <a:r>
              <a:rPr lang="en" sz="3000" dirty="0">
                <a:solidFill>
                  <a:schemeClr val="lt1"/>
                </a:solidFill>
              </a:rPr>
              <a:t>.”</a:t>
            </a:r>
            <a:endParaRPr sz="3000" dirty="0">
              <a:solidFill>
                <a:schemeClr val="lt1"/>
              </a:solidFill>
            </a:endParaRPr>
          </a:p>
        </p:txBody>
      </p:sp>
      <p:sp>
        <p:nvSpPr>
          <p:cNvPr id="274" name="Google Shape;274;p45"/>
          <p:cNvSpPr txBox="1">
            <a:spLocks noGrp="1"/>
          </p:cNvSpPr>
          <p:nvPr>
            <p:ph type="subTitle" idx="1"/>
          </p:nvPr>
        </p:nvSpPr>
        <p:spPr>
          <a:xfrm>
            <a:off x="3168000" y="3185050"/>
            <a:ext cx="2808000" cy="47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—</a:t>
            </a:r>
            <a:r>
              <a:rPr lang="en-CA" dirty="0">
                <a:solidFill>
                  <a:schemeClr val="lt1"/>
                </a:solidFill>
              </a:rPr>
              <a:t>Warren Buffett</a:t>
            </a:r>
            <a:endParaRPr dirty="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6"/>
          <p:cNvSpPr txBox="1">
            <a:spLocks noGrp="1"/>
          </p:cNvSpPr>
          <p:nvPr>
            <p:ph type="ctrTitle"/>
          </p:nvPr>
        </p:nvSpPr>
        <p:spPr>
          <a:xfrm>
            <a:off x="618300" y="1921950"/>
            <a:ext cx="5711100" cy="129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6000" dirty="0"/>
              <a:t>INTRODUCTION</a:t>
            </a:r>
            <a:endParaRPr sz="6000" dirty="0"/>
          </a:p>
        </p:txBody>
      </p:sp>
      <p:sp>
        <p:nvSpPr>
          <p:cNvPr id="281" name="Google Shape;281;p46"/>
          <p:cNvSpPr txBox="1">
            <a:spLocks noGrp="1"/>
          </p:cNvSpPr>
          <p:nvPr>
            <p:ph type="title" idx="2"/>
          </p:nvPr>
        </p:nvSpPr>
        <p:spPr>
          <a:xfrm>
            <a:off x="7608100" y="540000"/>
            <a:ext cx="816000" cy="93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</a:t>
            </a:r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" name="Google Shape;287;p47"/>
          <p:cNvPicPr preferRelativeResize="0"/>
          <p:nvPr/>
        </p:nvPicPr>
        <p:blipFill rotWithShape="1">
          <a:blip r:embed="rId5">
            <a:alphaModFix/>
          </a:blip>
          <a:srcRect l="46598" r="3197"/>
          <a:stretch/>
        </p:blipFill>
        <p:spPr>
          <a:xfrm flipH="1">
            <a:off x="-2456700" y="-114075"/>
            <a:ext cx="4279876" cy="5692974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47"/>
          <p:cNvSpPr/>
          <p:nvPr/>
        </p:nvSpPr>
        <p:spPr>
          <a:xfrm flipH="1">
            <a:off x="-1651126" y="-1739725"/>
            <a:ext cx="3956677" cy="2649942"/>
          </a:xfrm>
          <a:custGeom>
            <a:avLst/>
            <a:gdLst/>
            <a:ahLst/>
            <a:cxnLst/>
            <a:rect l="l" t="t" r="r" b="b"/>
            <a:pathLst>
              <a:path w="69212" h="46354" extrusionOk="0">
                <a:moveTo>
                  <a:pt x="34743" y="0"/>
                </a:moveTo>
                <a:lnTo>
                  <a:pt x="1" y="34773"/>
                </a:lnTo>
                <a:lnTo>
                  <a:pt x="1" y="46353"/>
                </a:lnTo>
                <a:lnTo>
                  <a:pt x="28147" y="46353"/>
                </a:lnTo>
                <a:lnTo>
                  <a:pt x="64804" y="9575"/>
                </a:lnTo>
                <a:lnTo>
                  <a:pt x="69212" y="0"/>
                </a:lnTo>
                <a:close/>
              </a:path>
            </a:pathLst>
          </a:cu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" name="Google Shape;289;p47"/>
          <p:cNvSpPr txBox="1">
            <a:spLocks noGrp="1"/>
          </p:cNvSpPr>
          <p:nvPr>
            <p:ph type="title"/>
          </p:nvPr>
        </p:nvSpPr>
        <p:spPr>
          <a:xfrm>
            <a:off x="2470244" y="408896"/>
            <a:ext cx="6225045" cy="8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GREEDY OR CRAZY</a:t>
            </a:r>
            <a:endParaRPr dirty="0"/>
          </a:p>
        </p:txBody>
      </p:sp>
      <p:pic>
        <p:nvPicPr>
          <p:cNvPr id="6" name="cities comparison">
            <a:hlinkClick r:id="" action="ppaction://media"/>
            <a:extLst>
              <a:ext uri="{FF2B5EF4-FFF2-40B4-BE49-F238E27FC236}">
                <a16:creationId xmlns:a16="http://schemas.microsoft.com/office/drawing/2014/main" id="{ABA27DFA-080A-4CF5-8A24-7003AF5E0FA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823176" y="1243796"/>
            <a:ext cx="7280969" cy="387939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50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8"/>
          <p:cNvSpPr txBox="1">
            <a:spLocks noGrp="1"/>
          </p:cNvSpPr>
          <p:nvPr>
            <p:ph type="title" idx="4"/>
          </p:nvPr>
        </p:nvSpPr>
        <p:spPr>
          <a:xfrm>
            <a:off x="1748352" y="0"/>
            <a:ext cx="4152016" cy="8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3600" dirty="0"/>
              <a:t>REALITY IS CRUEL</a:t>
            </a:r>
            <a:endParaRPr sz="3600" dirty="0"/>
          </a:p>
        </p:txBody>
      </p:sp>
      <p:sp>
        <p:nvSpPr>
          <p:cNvPr id="301" name="Google Shape;301;p48"/>
          <p:cNvSpPr/>
          <p:nvPr/>
        </p:nvSpPr>
        <p:spPr>
          <a:xfrm flipH="1">
            <a:off x="-2133515" y="-1165976"/>
            <a:ext cx="3956677" cy="2649942"/>
          </a:xfrm>
          <a:custGeom>
            <a:avLst/>
            <a:gdLst/>
            <a:ahLst/>
            <a:cxnLst/>
            <a:rect l="l" t="t" r="r" b="b"/>
            <a:pathLst>
              <a:path w="69212" h="46354" extrusionOk="0">
                <a:moveTo>
                  <a:pt x="34743" y="0"/>
                </a:moveTo>
                <a:lnTo>
                  <a:pt x="1" y="34773"/>
                </a:lnTo>
                <a:lnTo>
                  <a:pt x="1" y="46353"/>
                </a:lnTo>
                <a:lnTo>
                  <a:pt x="28147" y="46353"/>
                </a:lnTo>
                <a:lnTo>
                  <a:pt x="64804" y="9575"/>
                </a:lnTo>
                <a:lnTo>
                  <a:pt x="69212" y="0"/>
                </a:lnTo>
                <a:close/>
              </a:path>
            </a:pathLst>
          </a:cu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320;p50">
            <a:extLst>
              <a:ext uri="{FF2B5EF4-FFF2-40B4-BE49-F238E27FC236}">
                <a16:creationId xmlns:a16="http://schemas.microsoft.com/office/drawing/2014/main" id="{B2F68FAA-533D-4DB0-9FFD-503F481D7CBC}"/>
              </a:ext>
            </a:extLst>
          </p:cNvPr>
          <p:cNvSpPr txBox="1">
            <a:spLocks/>
          </p:cNvSpPr>
          <p:nvPr/>
        </p:nvSpPr>
        <p:spPr>
          <a:xfrm>
            <a:off x="6660108" y="784170"/>
            <a:ext cx="2309418" cy="585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Barlow"/>
              <a:buNone/>
              <a:defRPr sz="2500" b="1" i="0" u="none" strike="noStrike" cap="none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Condensed ExtraBold"/>
              <a:buNone/>
              <a:defRPr sz="2400" b="0" i="0" u="none" strike="noStrike" cap="none">
                <a:solidFill>
                  <a:schemeClr val="dk2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Condensed ExtraBold"/>
              <a:buNone/>
              <a:defRPr sz="2400" b="0" i="0" u="none" strike="noStrike" cap="none">
                <a:solidFill>
                  <a:schemeClr val="dk2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Condensed ExtraBold"/>
              <a:buNone/>
              <a:defRPr sz="2400" b="0" i="0" u="none" strike="noStrike" cap="none">
                <a:solidFill>
                  <a:schemeClr val="dk2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Condensed ExtraBold"/>
              <a:buNone/>
              <a:defRPr sz="2400" b="0" i="0" u="none" strike="noStrike" cap="none">
                <a:solidFill>
                  <a:schemeClr val="dk2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Condensed ExtraBold"/>
              <a:buNone/>
              <a:defRPr sz="2400" b="0" i="0" u="none" strike="noStrike" cap="none">
                <a:solidFill>
                  <a:schemeClr val="dk2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Condensed ExtraBold"/>
              <a:buNone/>
              <a:defRPr sz="2400" b="0" i="0" u="none" strike="noStrike" cap="none">
                <a:solidFill>
                  <a:schemeClr val="dk2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Condensed ExtraBold"/>
              <a:buNone/>
              <a:defRPr sz="2400" b="0" i="0" u="none" strike="noStrike" cap="none">
                <a:solidFill>
                  <a:schemeClr val="dk2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Condensed ExtraBold"/>
              <a:buNone/>
              <a:defRPr sz="2400" b="0" i="0" u="none" strike="noStrike" cap="none">
                <a:solidFill>
                  <a:schemeClr val="dk2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9pPr>
          </a:lstStyle>
          <a:p>
            <a:pPr algn="ctr"/>
            <a:r>
              <a:rPr lang="en-CA" dirty="0">
                <a:solidFill>
                  <a:schemeClr val="bg1"/>
                </a:solidFill>
              </a:rPr>
              <a:t>FACT</a:t>
            </a:r>
            <a:endParaRPr lang="en-CA" dirty="0"/>
          </a:p>
        </p:txBody>
      </p:sp>
      <p:sp>
        <p:nvSpPr>
          <p:cNvPr id="20" name="Google Shape;319;p50">
            <a:extLst>
              <a:ext uri="{FF2B5EF4-FFF2-40B4-BE49-F238E27FC236}">
                <a16:creationId xmlns:a16="http://schemas.microsoft.com/office/drawing/2014/main" id="{2555F4F7-9396-4B75-9485-F2430D0EE4FA}"/>
              </a:ext>
            </a:extLst>
          </p:cNvPr>
          <p:cNvSpPr txBox="1">
            <a:spLocks/>
          </p:cNvSpPr>
          <p:nvPr/>
        </p:nvSpPr>
        <p:spPr>
          <a:xfrm>
            <a:off x="6660108" y="1453688"/>
            <a:ext cx="2309417" cy="10734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arlow Medium"/>
              <a:buNone/>
              <a:defRPr sz="1800" b="0" i="0" u="none" strike="noStrike" cap="none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arlow Medium"/>
              <a:buNone/>
              <a:defRPr sz="2800" b="0" i="0" u="none" strike="noStrike" cap="none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arlow Medium"/>
              <a:buNone/>
              <a:defRPr sz="2800" b="0" i="0" u="none" strike="noStrike" cap="none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arlow Medium"/>
              <a:buNone/>
              <a:defRPr sz="2800" b="0" i="0" u="none" strike="noStrike" cap="none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arlow Medium"/>
              <a:buNone/>
              <a:defRPr sz="2800" b="0" i="0" u="none" strike="noStrike" cap="none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arlow Medium"/>
              <a:buNone/>
              <a:defRPr sz="2800" b="0" i="0" u="none" strike="noStrike" cap="none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arlow Medium"/>
              <a:buNone/>
              <a:defRPr sz="2800" b="0" i="0" u="none" strike="noStrike" cap="none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arlow Medium"/>
              <a:buNone/>
              <a:defRPr sz="2800" b="0" i="0" u="none" strike="noStrike" cap="none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arlow Medium"/>
              <a:buNone/>
              <a:defRPr sz="2800" b="0" i="0" u="none" strike="noStrike" cap="none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>
            <a:pPr marL="0" indent="0"/>
            <a:r>
              <a:rPr lang="en-US" dirty="0">
                <a:solidFill>
                  <a:schemeClr val="tx1"/>
                </a:solidFill>
              </a:rPr>
              <a:t>Greater Toronto Area housing price jumped by </a:t>
            </a:r>
            <a:r>
              <a:rPr lang="en-US" b="1" dirty="0">
                <a:solidFill>
                  <a:schemeClr val="tx1"/>
                </a:solidFill>
              </a:rPr>
              <a:t>+33.29% </a:t>
            </a:r>
            <a:r>
              <a:rPr lang="en-US" dirty="0">
                <a:solidFill>
                  <a:schemeClr val="tx1"/>
                </a:solidFill>
              </a:rPr>
              <a:t>in 2021.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DB697C6-74D4-4790-800B-3CCB71FF25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174" y="687471"/>
            <a:ext cx="5896684" cy="440826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" name="Google Shape;287;p47"/>
          <p:cNvPicPr preferRelativeResize="0"/>
          <p:nvPr/>
        </p:nvPicPr>
        <p:blipFill rotWithShape="1">
          <a:blip r:embed="rId3">
            <a:alphaModFix/>
          </a:blip>
          <a:srcRect l="46598" r="3197"/>
          <a:stretch/>
        </p:blipFill>
        <p:spPr>
          <a:xfrm flipH="1">
            <a:off x="-2456700" y="-114075"/>
            <a:ext cx="4279876" cy="5692974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47"/>
          <p:cNvSpPr/>
          <p:nvPr/>
        </p:nvSpPr>
        <p:spPr>
          <a:xfrm flipH="1">
            <a:off x="-1651126" y="-1739725"/>
            <a:ext cx="3956677" cy="2649942"/>
          </a:xfrm>
          <a:custGeom>
            <a:avLst/>
            <a:gdLst/>
            <a:ahLst/>
            <a:cxnLst/>
            <a:rect l="l" t="t" r="r" b="b"/>
            <a:pathLst>
              <a:path w="69212" h="46354" extrusionOk="0">
                <a:moveTo>
                  <a:pt x="34743" y="0"/>
                </a:moveTo>
                <a:lnTo>
                  <a:pt x="1" y="34773"/>
                </a:lnTo>
                <a:lnTo>
                  <a:pt x="1" y="46353"/>
                </a:lnTo>
                <a:lnTo>
                  <a:pt x="28147" y="46353"/>
                </a:lnTo>
                <a:lnTo>
                  <a:pt x="64804" y="9575"/>
                </a:lnTo>
                <a:lnTo>
                  <a:pt x="69212" y="0"/>
                </a:lnTo>
                <a:close/>
              </a:path>
            </a:pathLst>
          </a:cu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" name="Google Shape;289;p47"/>
          <p:cNvSpPr txBox="1">
            <a:spLocks noGrp="1"/>
          </p:cNvSpPr>
          <p:nvPr>
            <p:ph type="title"/>
          </p:nvPr>
        </p:nvSpPr>
        <p:spPr>
          <a:xfrm>
            <a:off x="1938108" y="564914"/>
            <a:ext cx="6225045" cy="8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OUR TASK</a:t>
            </a:r>
            <a:endParaRPr dirty="0"/>
          </a:p>
        </p:txBody>
      </p:sp>
      <p:sp>
        <p:nvSpPr>
          <p:cNvPr id="7" name="Google Shape;353;p53">
            <a:extLst>
              <a:ext uri="{FF2B5EF4-FFF2-40B4-BE49-F238E27FC236}">
                <a16:creationId xmlns:a16="http://schemas.microsoft.com/office/drawing/2014/main" id="{268FC622-FA65-40DA-8C7E-53A00ADA4F21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992573" y="1589964"/>
            <a:ext cx="6953533" cy="257117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AutoNum type="arabicPeriod"/>
            </a:pPr>
            <a:r>
              <a:rPr lang="en-US" dirty="0"/>
              <a:t>Which factors drove the huge jump of GTA housing price?</a:t>
            </a:r>
          </a:p>
          <a:p>
            <a:pPr lvl="0">
              <a:buAutoNum type="arabicPeriod"/>
            </a:pPr>
            <a:endParaRPr lang="en-US" dirty="0"/>
          </a:p>
          <a:p>
            <a:pPr lvl="0">
              <a:buAutoNum type="arabicPeriod"/>
            </a:pPr>
            <a:endParaRPr lang="en-US" dirty="0"/>
          </a:p>
          <a:p>
            <a:pPr lvl="0">
              <a:buAutoNum type="arabicPeriod"/>
            </a:pPr>
            <a:endParaRPr lang="en-US" dirty="0"/>
          </a:p>
          <a:p>
            <a:pPr lvl="0">
              <a:buAutoNum type="arabicPeriod"/>
            </a:pPr>
            <a:r>
              <a:rPr lang="en-US" dirty="0"/>
              <a:t>What will the GTA housing price look like in 2022?</a:t>
            </a:r>
            <a:endParaRPr lang="en-CA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CA" dirty="0">
              <a:solidFill>
                <a:schemeClr val="dk1"/>
              </a:solidFill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70975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49"/>
          <p:cNvSpPr/>
          <p:nvPr/>
        </p:nvSpPr>
        <p:spPr>
          <a:xfrm>
            <a:off x="-234575" y="1338150"/>
            <a:ext cx="5113500" cy="2467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49"/>
          <p:cNvSpPr txBox="1">
            <a:spLocks noGrp="1"/>
          </p:cNvSpPr>
          <p:nvPr>
            <p:ph type="title"/>
          </p:nvPr>
        </p:nvSpPr>
        <p:spPr>
          <a:xfrm>
            <a:off x="5740700" y="1518855"/>
            <a:ext cx="2779200" cy="212539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TIME SERIES</a:t>
            </a:r>
            <a:endParaRPr sz="6000" dirty="0"/>
          </a:p>
        </p:txBody>
      </p:sp>
      <p:sp>
        <p:nvSpPr>
          <p:cNvPr id="309" name="Google Shape;309;p49"/>
          <p:cNvSpPr/>
          <p:nvPr/>
        </p:nvSpPr>
        <p:spPr>
          <a:xfrm>
            <a:off x="2951445" y="1722354"/>
            <a:ext cx="1522178" cy="1698803"/>
          </a:xfrm>
          <a:custGeom>
            <a:avLst/>
            <a:gdLst/>
            <a:ahLst/>
            <a:cxnLst/>
            <a:rect l="l" t="t" r="r" b="b"/>
            <a:pathLst>
              <a:path w="74754" h="83428" extrusionOk="0">
                <a:moveTo>
                  <a:pt x="69817" y="16179"/>
                </a:moveTo>
                <a:lnTo>
                  <a:pt x="69817" y="16179"/>
                </a:lnTo>
                <a:lnTo>
                  <a:pt x="64880" y="13310"/>
                </a:lnTo>
                <a:lnTo>
                  <a:pt x="64880" y="13310"/>
                </a:lnTo>
                <a:lnTo>
                  <a:pt x="63146" y="12343"/>
                </a:lnTo>
                <a:cubicBezTo>
                  <a:pt x="61711" y="11509"/>
                  <a:pt x="59877" y="12543"/>
                  <a:pt x="59877" y="14244"/>
                </a:cubicBezTo>
                <a:lnTo>
                  <a:pt x="59877" y="16212"/>
                </a:lnTo>
                <a:lnTo>
                  <a:pt x="59877" y="63646"/>
                </a:lnTo>
                <a:cubicBezTo>
                  <a:pt x="59877" y="64580"/>
                  <a:pt x="59376" y="65414"/>
                  <a:pt x="58609" y="65814"/>
                </a:cubicBezTo>
                <a:lnTo>
                  <a:pt x="55607" y="67516"/>
                </a:lnTo>
                <a:cubicBezTo>
                  <a:pt x="55273" y="67716"/>
                  <a:pt x="54873" y="67449"/>
                  <a:pt x="54873" y="67082"/>
                </a:cubicBezTo>
                <a:lnTo>
                  <a:pt x="54873" y="13310"/>
                </a:lnTo>
                <a:lnTo>
                  <a:pt x="54873" y="9374"/>
                </a:lnTo>
                <a:cubicBezTo>
                  <a:pt x="54873" y="8240"/>
                  <a:pt x="54273" y="7206"/>
                  <a:pt x="53272" y="6639"/>
                </a:cubicBezTo>
                <a:lnTo>
                  <a:pt x="49869" y="4671"/>
                </a:lnTo>
                <a:lnTo>
                  <a:pt x="44899" y="1802"/>
                </a:lnTo>
                <a:lnTo>
                  <a:pt x="43198" y="835"/>
                </a:lnTo>
                <a:cubicBezTo>
                  <a:pt x="41730" y="1"/>
                  <a:pt x="39896" y="1035"/>
                  <a:pt x="39896" y="2736"/>
                </a:cubicBezTo>
                <a:lnTo>
                  <a:pt x="39896" y="4704"/>
                </a:lnTo>
                <a:lnTo>
                  <a:pt x="39896" y="75188"/>
                </a:lnTo>
                <a:cubicBezTo>
                  <a:pt x="39896" y="76055"/>
                  <a:pt x="39429" y="76889"/>
                  <a:pt x="38628" y="77356"/>
                </a:cubicBezTo>
                <a:lnTo>
                  <a:pt x="38628" y="77356"/>
                </a:lnTo>
                <a:cubicBezTo>
                  <a:pt x="37894" y="77790"/>
                  <a:pt x="36927" y="77790"/>
                  <a:pt x="36126" y="77356"/>
                </a:cubicBezTo>
                <a:cubicBezTo>
                  <a:pt x="35392" y="76889"/>
                  <a:pt x="34892" y="76089"/>
                  <a:pt x="34892" y="75188"/>
                </a:cubicBezTo>
                <a:lnTo>
                  <a:pt x="34892" y="4704"/>
                </a:lnTo>
                <a:lnTo>
                  <a:pt x="34892" y="2736"/>
                </a:lnTo>
                <a:cubicBezTo>
                  <a:pt x="34892" y="1068"/>
                  <a:pt x="33057" y="1"/>
                  <a:pt x="31590" y="835"/>
                </a:cubicBezTo>
                <a:lnTo>
                  <a:pt x="24918" y="4671"/>
                </a:lnTo>
                <a:lnTo>
                  <a:pt x="21516" y="6605"/>
                </a:lnTo>
                <a:cubicBezTo>
                  <a:pt x="20548" y="7206"/>
                  <a:pt x="19915" y="8240"/>
                  <a:pt x="19915" y="9374"/>
                </a:cubicBezTo>
                <a:lnTo>
                  <a:pt x="19915" y="13277"/>
                </a:lnTo>
                <a:lnTo>
                  <a:pt x="19915" y="67082"/>
                </a:lnTo>
                <a:cubicBezTo>
                  <a:pt x="19915" y="67449"/>
                  <a:pt x="19514" y="67716"/>
                  <a:pt x="19181" y="67516"/>
                </a:cubicBezTo>
                <a:lnTo>
                  <a:pt x="16212" y="65781"/>
                </a:lnTo>
                <a:cubicBezTo>
                  <a:pt x="15411" y="65314"/>
                  <a:pt x="14944" y="64480"/>
                  <a:pt x="14944" y="63613"/>
                </a:cubicBezTo>
                <a:lnTo>
                  <a:pt x="14944" y="16179"/>
                </a:lnTo>
                <a:lnTo>
                  <a:pt x="14944" y="14211"/>
                </a:lnTo>
                <a:cubicBezTo>
                  <a:pt x="14944" y="12543"/>
                  <a:pt x="13110" y="11476"/>
                  <a:pt x="11675" y="12310"/>
                </a:cubicBezTo>
                <a:lnTo>
                  <a:pt x="9941" y="13244"/>
                </a:lnTo>
                <a:lnTo>
                  <a:pt x="5004" y="16146"/>
                </a:lnTo>
                <a:lnTo>
                  <a:pt x="1568" y="18080"/>
                </a:lnTo>
                <a:cubicBezTo>
                  <a:pt x="601" y="18681"/>
                  <a:pt x="0" y="19715"/>
                  <a:pt x="0" y="20849"/>
                </a:cubicBezTo>
                <a:lnTo>
                  <a:pt x="0" y="24752"/>
                </a:lnTo>
                <a:lnTo>
                  <a:pt x="0" y="40563"/>
                </a:lnTo>
                <a:lnTo>
                  <a:pt x="0" y="60711"/>
                </a:lnTo>
                <a:cubicBezTo>
                  <a:pt x="0" y="61578"/>
                  <a:pt x="434" y="62412"/>
                  <a:pt x="1235" y="62879"/>
                </a:cubicBezTo>
                <a:lnTo>
                  <a:pt x="1235" y="62879"/>
                </a:lnTo>
                <a:cubicBezTo>
                  <a:pt x="2903" y="63846"/>
                  <a:pt x="5004" y="62612"/>
                  <a:pt x="5004" y="60711"/>
                </a:cubicBezTo>
                <a:lnTo>
                  <a:pt x="5004" y="23351"/>
                </a:lnTo>
                <a:cubicBezTo>
                  <a:pt x="5004" y="22417"/>
                  <a:pt x="5504" y="21650"/>
                  <a:pt x="6238" y="21183"/>
                </a:cubicBezTo>
                <a:lnTo>
                  <a:pt x="9207" y="19481"/>
                </a:lnTo>
                <a:cubicBezTo>
                  <a:pt x="9541" y="19248"/>
                  <a:pt x="9941" y="19515"/>
                  <a:pt x="9941" y="19882"/>
                </a:cubicBezTo>
                <a:lnTo>
                  <a:pt x="9941" y="62179"/>
                </a:lnTo>
                <a:lnTo>
                  <a:pt x="9941" y="66081"/>
                </a:lnTo>
                <a:cubicBezTo>
                  <a:pt x="9941" y="67215"/>
                  <a:pt x="10541" y="68250"/>
                  <a:pt x="11542" y="68850"/>
                </a:cubicBezTo>
                <a:lnTo>
                  <a:pt x="14944" y="70785"/>
                </a:lnTo>
                <a:lnTo>
                  <a:pt x="19915" y="73687"/>
                </a:lnTo>
                <a:lnTo>
                  <a:pt x="21616" y="74621"/>
                </a:lnTo>
                <a:cubicBezTo>
                  <a:pt x="23084" y="75455"/>
                  <a:pt x="24918" y="74421"/>
                  <a:pt x="24918" y="72719"/>
                </a:cubicBezTo>
                <a:lnTo>
                  <a:pt x="24918" y="70751"/>
                </a:lnTo>
                <a:lnTo>
                  <a:pt x="24918" y="11876"/>
                </a:lnTo>
                <a:cubicBezTo>
                  <a:pt x="24918" y="10975"/>
                  <a:pt x="25419" y="10175"/>
                  <a:pt x="26186" y="9708"/>
                </a:cubicBezTo>
                <a:lnTo>
                  <a:pt x="29121" y="8006"/>
                </a:lnTo>
                <a:cubicBezTo>
                  <a:pt x="29455" y="7806"/>
                  <a:pt x="29888" y="8040"/>
                  <a:pt x="29888" y="8407"/>
                </a:cubicBezTo>
                <a:lnTo>
                  <a:pt x="29888" y="73720"/>
                </a:lnTo>
                <a:lnTo>
                  <a:pt x="29888" y="77623"/>
                </a:lnTo>
                <a:cubicBezTo>
                  <a:pt x="29888" y="78757"/>
                  <a:pt x="30456" y="79791"/>
                  <a:pt x="31456" y="80392"/>
                </a:cubicBezTo>
                <a:lnTo>
                  <a:pt x="32390" y="80925"/>
                </a:lnTo>
                <a:lnTo>
                  <a:pt x="34892" y="82360"/>
                </a:lnTo>
                <a:lnTo>
                  <a:pt x="35926" y="82927"/>
                </a:lnTo>
                <a:cubicBezTo>
                  <a:pt x="36860" y="83427"/>
                  <a:pt x="37928" y="83427"/>
                  <a:pt x="38862" y="82927"/>
                </a:cubicBezTo>
                <a:lnTo>
                  <a:pt x="39896" y="82360"/>
                </a:lnTo>
                <a:lnTo>
                  <a:pt x="42397" y="80925"/>
                </a:lnTo>
                <a:lnTo>
                  <a:pt x="43231" y="80425"/>
                </a:lnTo>
                <a:cubicBezTo>
                  <a:pt x="44265" y="79858"/>
                  <a:pt x="44899" y="78757"/>
                  <a:pt x="44899" y="77556"/>
                </a:cubicBezTo>
                <a:lnTo>
                  <a:pt x="44899" y="8407"/>
                </a:lnTo>
                <a:cubicBezTo>
                  <a:pt x="44899" y="8040"/>
                  <a:pt x="45299" y="7806"/>
                  <a:pt x="45633" y="8006"/>
                </a:cubicBezTo>
                <a:lnTo>
                  <a:pt x="48602" y="9708"/>
                </a:lnTo>
                <a:cubicBezTo>
                  <a:pt x="49402" y="10175"/>
                  <a:pt x="49869" y="11009"/>
                  <a:pt x="49869" y="11876"/>
                </a:cubicBezTo>
                <a:lnTo>
                  <a:pt x="49869" y="70785"/>
                </a:lnTo>
                <a:lnTo>
                  <a:pt x="49869" y="72753"/>
                </a:lnTo>
                <a:cubicBezTo>
                  <a:pt x="49869" y="74421"/>
                  <a:pt x="51704" y="75521"/>
                  <a:pt x="53138" y="74688"/>
                </a:cubicBezTo>
                <a:lnTo>
                  <a:pt x="54873" y="73720"/>
                </a:lnTo>
                <a:lnTo>
                  <a:pt x="59810" y="70851"/>
                </a:lnTo>
                <a:lnTo>
                  <a:pt x="63212" y="68883"/>
                </a:lnTo>
                <a:cubicBezTo>
                  <a:pt x="64146" y="68283"/>
                  <a:pt x="64780" y="67249"/>
                  <a:pt x="64780" y="66115"/>
                </a:cubicBezTo>
                <a:lnTo>
                  <a:pt x="64780" y="62212"/>
                </a:lnTo>
                <a:lnTo>
                  <a:pt x="64780" y="19915"/>
                </a:lnTo>
                <a:cubicBezTo>
                  <a:pt x="64780" y="19548"/>
                  <a:pt x="65214" y="19315"/>
                  <a:pt x="65547" y="19515"/>
                </a:cubicBezTo>
                <a:lnTo>
                  <a:pt x="68483" y="21216"/>
                </a:lnTo>
                <a:cubicBezTo>
                  <a:pt x="69283" y="21683"/>
                  <a:pt x="69750" y="22517"/>
                  <a:pt x="69750" y="23384"/>
                </a:cubicBezTo>
                <a:lnTo>
                  <a:pt x="69750" y="60744"/>
                </a:lnTo>
                <a:cubicBezTo>
                  <a:pt x="69750" y="62646"/>
                  <a:pt x="71818" y="63880"/>
                  <a:pt x="73486" y="62912"/>
                </a:cubicBezTo>
                <a:lnTo>
                  <a:pt x="73486" y="62912"/>
                </a:lnTo>
                <a:cubicBezTo>
                  <a:pt x="74253" y="62445"/>
                  <a:pt x="74754" y="61645"/>
                  <a:pt x="74754" y="60744"/>
                </a:cubicBezTo>
                <a:lnTo>
                  <a:pt x="74754" y="40596"/>
                </a:lnTo>
                <a:lnTo>
                  <a:pt x="74754" y="24785"/>
                </a:lnTo>
                <a:lnTo>
                  <a:pt x="74754" y="19048"/>
                </a:lnTo>
                <a:lnTo>
                  <a:pt x="74754" y="19048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306;p49">
            <a:extLst>
              <a:ext uri="{FF2B5EF4-FFF2-40B4-BE49-F238E27FC236}">
                <a16:creationId xmlns:a16="http://schemas.microsoft.com/office/drawing/2014/main" id="{734F4C89-8CA7-4F49-B2ED-A1DB528AA208}"/>
              </a:ext>
            </a:extLst>
          </p:cNvPr>
          <p:cNvSpPr/>
          <p:nvPr/>
        </p:nvSpPr>
        <p:spPr>
          <a:xfrm>
            <a:off x="5566492" y="476033"/>
            <a:ext cx="587354" cy="72536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4000" b="1" dirty="0">
                <a:solidFill>
                  <a:schemeClr val="bg1"/>
                </a:solidFill>
              </a:rPr>
              <a:t>2</a:t>
            </a:r>
            <a:endParaRPr sz="40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" name="Google Shape;315;p50"/>
          <p:cNvPicPr preferRelativeResize="0"/>
          <p:nvPr/>
        </p:nvPicPr>
        <p:blipFill rotWithShape="1">
          <a:blip r:embed="rId3">
            <a:alphaModFix/>
          </a:blip>
          <a:srcRect t="1919" r="54082" b="11612"/>
          <a:stretch/>
        </p:blipFill>
        <p:spPr>
          <a:xfrm flipH="1">
            <a:off x="0" y="0"/>
            <a:ext cx="182317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50"/>
          <p:cNvSpPr/>
          <p:nvPr/>
        </p:nvSpPr>
        <p:spPr>
          <a:xfrm>
            <a:off x="187926" y="-1773175"/>
            <a:ext cx="3453852" cy="2313180"/>
          </a:xfrm>
          <a:custGeom>
            <a:avLst/>
            <a:gdLst/>
            <a:ahLst/>
            <a:cxnLst/>
            <a:rect l="l" t="t" r="r" b="b"/>
            <a:pathLst>
              <a:path w="69212" h="46354" extrusionOk="0">
                <a:moveTo>
                  <a:pt x="34743" y="0"/>
                </a:moveTo>
                <a:lnTo>
                  <a:pt x="1" y="34773"/>
                </a:lnTo>
                <a:lnTo>
                  <a:pt x="1" y="46353"/>
                </a:lnTo>
                <a:lnTo>
                  <a:pt x="28147" y="46353"/>
                </a:lnTo>
                <a:lnTo>
                  <a:pt x="64804" y="9575"/>
                </a:lnTo>
                <a:lnTo>
                  <a:pt x="69212" y="0"/>
                </a:lnTo>
                <a:close/>
              </a:path>
            </a:pathLst>
          </a:cu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1650017-758E-4D88-BFAD-6653C90FF054}"/>
              </a:ext>
            </a:extLst>
          </p:cNvPr>
          <p:cNvSpPr>
            <a:spLocks noGrp="1"/>
          </p:cNvSpPr>
          <p:nvPr>
            <p:ph type="title" idx="6"/>
          </p:nvPr>
        </p:nvSpPr>
        <p:spPr>
          <a:xfrm>
            <a:off x="2613224" y="285068"/>
            <a:ext cx="5778000" cy="834900"/>
          </a:xfrm>
        </p:spPr>
        <p:txBody>
          <a:bodyPr/>
          <a:lstStyle/>
          <a:p>
            <a:pPr algn="ctr"/>
            <a:r>
              <a:rPr lang="en-CA" dirty="0"/>
              <a:t>DIGGING INTO PRICE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BC07329-B0D2-4094-878A-87BF8A3F89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7331" y="988223"/>
            <a:ext cx="6703227" cy="387020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Modern by Slidesgo">
  <a:themeElements>
    <a:clrScheme name="Simple Light">
      <a:dk1>
        <a:srgbClr val="364951"/>
      </a:dk1>
      <a:lt1>
        <a:srgbClr val="FFFFFF"/>
      </a:lt1>
      <a:dk2>
        <a:srgbClr val="0066FF"/>
      </a:dk2>
      <a:lt2>
        <a:srgbClr val="0066FF"/>
      </a:lt2>
      <a:accent1>
        <a:srgbClr val="589AFF"/>
      </a:accent1>
      <a:accent2>
        <a:srgbClr val="589AFF"/>
      </a:accent2>
      <a:accent3>
        <a:srgbClr val="FFFFFF"/>
      </a:accent3>
      <a:accent4>
        <a:srgbClr val="0066FF"/>
      </a:accent4>
      <a:accent5>
        <a:srgbClr val="0066FF"/>
      </a:accent5>
      <a:accent6>
        <a:srgbClr val="364951"/>
      </a:accent6>
      <a:hlink>
        <a:srgbClr val="0066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5656</TotalTime>
  <Words>536</Words>
  <Application>Microsoft Office PowerPoint</Application>
  <PresentationFormat>On-screen Show (16:9)</PresentationFormat>
  <Paragraphs>91</Paragraphs>
  <Slides>20</Slides>
  <Notes>20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Barlow Medium</vt:lpstr>
      <vt:lpstr>Arial</vt:lpstr>
      <vt:lpstr>Barlow</vt:lpstr>
      <vt:lpstr>Barlow Condensed ExtraBold</vt:lpstr>
      <vt:lpstr>Simple Modern by Slidesgo</vt:lpstr>
      <vt:lpstr>ROCKET OR  CLIFF</vt:lpstr>
      <vt:lpstr>TABLE OF CONTENTS</vt:lpstr>
      <vt:lpstr>“Be fearful when others are greedy. Be greedy when others are fearful.”</vt:lpstr>
      <vt:lpstr>INTRODUCTION</vt:lpstr>
      <vt:lpstr>GREEDY OR CRAZY</vt:lpstr>
      <vt:lpstr>REALITY IS CRUEL</vt:lpstr>
      <vt:lpstr>OUR TASK</vt:lpstr>
      <vt:lpstr>TIME SERIES</vt:lpstr>
      <vt:lpstr>DIGGING INTO PRICE</vt:lpstr>
      <vt:lpstr>MORE SEASONAL INFLUENCE</vt:lpstr>
      <vt:lpstr>GOVERNMENT’S VOICE</vt:lpstr>
      <vt:lpstr>SOME ECONOMIC FEATURES WE CAN LEVERAGE</vt:lpstr>
      <vt:lpstr>INCORPORATE THE TIME</vt:lpstr>
      <vt:lpstr>FORECAST THE FUTURE</vt:lpstr>
      <vt:lpstr>A HYBRID APPROACH</vt:lpstr>
      <vt:lpstr>FORECASTING RESULT</vt:lpstr>
      <vt:lpstr>CONCLUSION</vt:lpstr>
      <vt:lpstr>FACTORS</vt:lpstr>
      <vt:lpstr>REFERENCES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ROCKET OR  CLIFF</dc:title>
  <dc:creator>Daniel Li</dc:creator>
  <cp:lastModifiedBy>danie</cp:lastModifiedBy>
  <cp:revision>35</cp:revision>
  <dcterms:modified xsi:type="dcterms:W3CDTF">2022-04-09T15:40:43Z</dcterms:modified>
</cp:coreProperties>
</file>